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3.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4.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74" r:id="rId2"/>
    <p:sldMasterId id="2147483704" r:id="rId3"/>
    <p:sldMasterId id="2147483729" r:id="rId4"/>
    <p:sldMasterId id="2147483754" r:id="rId5"/>
  </p:sldMasterIdLst>
  <p:notesMasterIdLst>
    <p:notesMasterId r:id="rId8"/>
  </p:notesMasterIdLst>
  <p:sldIdLst>
    <p:sldId id="258" r:id="rId6"/>
    <p:sldId id="256" r:id="rId7"/>
  </p:sldIdLst>
  <p:sldSz cx="12192000" cy="6858000"/>
  <p:notesSz cx="6858000" cy="9144000"/>
  <p:embeddedFontLst>
    <p:embeddedFont>
      <p:font typeface="BM JUA" panose="02020603020101020101" pitchFamily="18" charset="-127"/>
      <p:regular r:id="rId9"/>
    </p:embeddedFont>
    <p:embeddedFont>
      <p:font typeface="Malgun Gothic" panose="020B0503020000020004" pitchFamily="34" charset="-127"/>
      <p:regular r:id="rId10"/>
      <p:bold r:id="rId11"/>
    </p:embeddedFont>
  </p:embeddedFont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89" autoAdjust="0"/>
    <p:restoredTop sz="69865" autoAdjust="0"/>
  </p:normalViewPr>
  <p:slideViewPr>
    <p:cSldViewPr snapToGrid="0">
      <p:cViewPr varScale="1">
        <p:scale>
          <a:sx n="72" d="100"/>
          <a:sy n="72" d="100"/>
        </p:scale>
        <p:origin x="86" y="31"/>
      </p:cViewPr>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font" Target="fonts/font3.fntdata"/><Relationship Id="rId5" Type="http://schemas.openxmlformats.org/officeDocument/2006/relationships/slideMaster" Target="slideMasters/slideMaster5.xml"/><Relationship Id="rId15" Type="http://schemas.openxmlformats.org/officeDocument/2006/relationships/tableStyles" Target="tableStyles.xml"/><Relationship Id="rId10" Type="http://schemas.openxmlformats.org/officeDocument/2006/relationships/font" Target="fonts/font2.fntdata"/><Relationship Id="rId4" Type="http://schemas.openxmlformats.org/officeDocument/2006/relationships/slideMaster" Target="slideMasters/slideMaster4.xml"/><Relationship Id="rId9" Type="http://schemas.openxmlformats.org/officeDocument/2006/relationships/font" Target="fonts/font1.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005B5E-9514-4774-B16F-97F0C51C9CA1}" type="datetimeFigureOut">
              <a:rPr lang="ko-KR" altLang="en-US" smtClean="0"/>
              <a:t>2019-01-07</a:t>
            </a:fld>
            <a:endParaRPr lang="ko-KR"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ko-KR"/>
              <a:t>Click to 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89AACE-BE74-4C2E-8663-E9F202A26C1C}" type="slidenum">
              <a:rPr lang="ko-KR" altLang="en-US" smtClean="0"/>
              <a:t>‹#›</a:t>
            </a:fld>
            <a:endParaRPr lang="ko-KR" altLang="en-US"/>
          </a:p>
        </p:txBody>
      </p:sp>
    </p:spTree>
    <p:extLst>
      <p:ext uri="{BB962C8B-B14F-4D97-AF65-F5344CB8AC3E}">
        <p14:creationId xmlns:p14="http://schemas.microsoft.com/office/powerpoint/2010/main" val="864611826"/>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ko-KR" b="1" dirty="0"/>
              <a:t>Mario is the trademark of Nintendo and this game is intended only as an educational tool.</a:t>
            </a:r>
          </a:p>
          <a:p>
            <a:endParaRPr lang="en-US" altLang="ko-KR" b="1" dirty="0"/>
          </a:p>
          <a:p>
            <a:r>
              <a:rPr lang="en-US" altLang="ko-KR" b="1" dirty="0"/>
              <a:t>Super Mario Gold Rush</a:t>
            </a:r>
          </a:p>
          <a:p>
            <a:r>
              <a:rPr lang="en-US" altLang="ko-KR" b="1" dirty="0"/>
              <a:t>Dawson Powell </a:t>
            </a:r>
            <a:r>
              <a:rPr lang="en-US" altLang="ko-KR" b="1"/>
              <a:t>| </a:t>
            </a:r>
            <a:r>
              <a:rPr lang="en-US" altLang="ko-KR" b="0"/>
              <a:t>January 2019</a:t>
            </a:r>
            <a:endParaRPr lang="en-US" altLang="ko-KR" b="1" baseline="0" dirty="0"/>
          </a:p>
          <a:p>
            <a:pPr rtl="0" eaLnBrk="1" latinLnBrk="0" hangingPunct="1"/>
            <a:endParaRPr lang="en-US" dirty="0">
              <a:effectLst/>
            </a:endParaRPr>
          </a:p>
          <a:p>
            <a:pPr rtl="0" eaLnBrk="1" latinLnBrk="0" hangingPunct="1"/>
            <a:r>
              <a:rPr lang="en-US" sz="1200" kern="1200" dirty="0">
                <a:solidFill>
                  <a:schemeClr val="tx1"/>
                </a:solidFill>
                <a:effectLst/>
                <a:latin typeface="Arial" panose="020B0604020202020204" pitchFamily="34" charset="0"/>
                <a:ea typeface="+mn-ea"/>
                <a:cs typeface="+mn-cs"/>
              </a:rPr>
              <a:t>For instructional videos about using these games and other PowerPoint tips and tricks visit my social media pages. If you are interested in making your own PowerPoint games and would like some advice, feel free to send me any questions you may have.</a:t>
            </a:r>
            <a:endParaRPr lang="en-US" dirty="0">
              <a:effectLst/>
            </a:endParaRPr>
          </a:p>
          <a:p>
            <a:pPr rtl="0" eaLnBrk="1" latinLnBrk="0" hangingPunct="1"/>
            <a:endParaRPr lang="en-US" sz="1200" kern="1200" dirty="0">
              <a:solidFill>
                <a:schemeClr val="tx1"/>
              </a:solidFill>
              <a:effectLst/>
              <a:latin typeface="Arial" panose="020B0604020202020204" pitchFamily="34" charset="0"/>
              <a:ea typeface="+mn-ea"/>
              <a:cs typeface="+mn-cs"/>
            </a:endParaRPr>
          </a:p>
          <a:p>
            <a:pPr marL="171450" indent="-171450" rtl="0" eaLnBrk="1" latinLnBrk="0" hangingPunct="1">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Facebook - www.facebook.com/PPTSlideMaster</a:t>
            </a:r>
            <a:endParaRPr lang="en-US" dirty="0">
              <a:effectLst/>
            </a:endParaRPr>
          </a:p>
          <a:p>
            <a:pPr marL="171450" indent="-171450" rtl="0" eaLnBrk="1" latinLnBrk="0" hangingPunct="1">
              <a:buFont typeface="Arial" panose="020B0604020202020204" pitchFamily="34" charset="0"/>
              <a:buChar char="•"/>
            </a:pPr>
            <a:endParaRPr lang="en-US" sz="1200" kern="1200" dirty="0">
              <a:solidFill>
                <a:schemeClr val="tx1"/>
              </a:solidFill>
              <a:effectLst/>
              <a:latin typeface="Arial" panose="020B0604020202020204" pitchFamily="34" charset="0"/>
              <a:ea typeface="+mn-ea"/>
              <a:cs typeface="+mn-cs"/>
            </a:endParaRPr>
          </a:p>
          <a:p>
            <a:pPr marL="171450" indent="-171450" rtl="0" eaLnBrk="1" latinLnBrk="0" hangingPunct="1">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mn-cs"/>
              </a:rPr>
              <a:t>WordPress - www.pptgamedesign.wordpress.com</a:t>
            </a:r>
            <a:endParaRPr lang="en-US" dirty="0">
              <a:effectLst/>
            </a:endParaRPr>
          </a:p>
          <a:p>
            <a:endParaRPr lang="en-US" altLang="ko-KR" b="1" baseline="0" dirty="0"/>
          </a:p>
          <a:p>
            <a:r>
              <a:rPr lang="en-US" altLang="ko-KR" b="1" baseline="0" dirty="0"/>
              <a:t>Premise</a:t>
            </a:r>
          </a:p>
          <a:p>
            <a:r>
              <a:rPr lang="en-US" altLang="ko-KR" b="0" baseline="0" dirty="0"/>
              <a:t>This is a simple reading or writing practice game meant to fill in extra class time. </a:t>
            </a:r>
          </a:p>
          <a:p>
            <a:r>
              <a:rPr lang="en-US" altLang="ko-KR" b="0" baseline="0" dirty="0"/>
              <a:t>On each slide there are 5 sentences or vocabulary words, each assigned a point value of one to five. </a:t>
            </a:r>
          </a:p>
          <a:p>
            <a:r>
              <a:rPr lang="en-US" altLang="ko-KR" b="0" baseline="0" dirty="0"/>
              <a:t>The luckiest student who selects the sentences that give them the most points at the end of the game is the winner. </a:t>
            </a:r>
          </a:p>
          <a:p>
            <a:r>
              <a:rPr lang="en-US" altLang="ko-KR" b="0" baseline="0" dirty="0"/>
              <a:t>*This premise is not my own; I heard about a different PPT with the same premise from a friend, but I couldn’t find it so I made my own version. Kudos to the original creator.*</a:t>
            </a:r>
          </a:p>
          <a:p>
            <a:endParaRPr lang="en-US" altLang="ko-KR" b="1" baseline="0" dirty="0"/>
          </a:p>
          <a:p>
            <a:r>
              <a:rPr lang="en-US" altLang="ko-KR" b="1" baseline="0" dirty="0"/>
              <a:t>Features</a:t>
            </a:r>
          </a:p>
          <a:p>
            <a:pPr marL="171450" indent="-171450">
              <a:buFont typeface="Arial" panose="020B0604020202020204" pitchFamily="34" charset="0"/>
              <a:buChar char="•"/>
            </a:pPr>
            <a:r>
              <a:rPr lang="en-US" altLang="ko-KR" b="0" baseline="0" dirty="0"/>
              <a:t>All 115 Possible Points Combinations</a:t>
            </a:r>
          </a:p>
          <a:p>
            <a:pPr marL="171450" indent="-171450">
              <a:buFont typeface="Arial" panose="020B0604020202020204" pitchFamily="34" charset="0"/>
              <a:buChar char="•"/>
            </a:pPr>
            <a:r>
              <a:rPr lang="en-US" altLang="ko-KR" b="0" baseline="0" dirty="0"/>
              <a:t>Quickly Change Points using Layouts</a:t>
            </a:r>
          </a:p>
          <a:p>
            <a:pPr marL="171450" indent="-171450">
              <a:buFont typeface="Arial" panose="020B0604020202020204" pitchFamily="34" charset="0"/>
              <a:buChar char="•"/>
            </a:pPr>
            <a:r>
              <a:rPr lang="en-US" altLang="ko-KR" b="0" baseline="0" dirty="0"/>
              <a:t>Quickly Add Sentences using Text Placeholders.</a:t>
            </a:r>
          </a:p>
          <a:p>
            <a:pPr marL="171450" indent="-171450">
              <a:buFont typeface="Arial" panose="020B0604020202020204" pitchFamily="34" charset="0"/>
              <a:buChar char="•"/>
            </a:pPr>
            <a:r>
              <a:rPr lang="en-US" altLang="ko-KR" b="0" baseline="0" dirty="0"/>
              <a:t>English and Korean embedded font</a:t>
            </a:r>
          </a:p>
          <a:p>
            <a:endParaRPr lang="en-US" altLang="ko-KR" b="0" baseline="0" dirty="0"/>
          </a:p>
          <a:p>
            <a:r>
              <a:rPr lang="en-US" altLang="ko-KR" b="1" baseline="0" dirty="0"/>
              <a:t>Compatibility</a:t>
            </a:r>
          </a:p>
          <a:p>
            <a:r>
              <a:rPr lang="en-US" altLang="ko-KR" b="0" baseline="0" dirty="0"/>
              <a:t>This game is compatible with PowerPoint 2007 and newer. </a:t>
            </a:r>
          </a:p>
        </p:txBody>
      </p:sp>
      <p:sp>
        <p:nvSpPr>
          <p:cNvPr id="4" name="Slide Number Placeholder 3"/>
          <p:cNvSpPr>
            <a:spLocks noGrp="1"/>
          </p:cNvSpPr>
          <p:nvPr>
            <p:ph type="sldNum" sz="quarter" idx="10"/>
          </p:nvPr>
        </p:nvSpPr>
        <p:spPr/>
        <p:txBody>
          <a:bodyPr/>
          <a:lstStyle/>
          <a:p>
            <a:fld id="{4D89AACE-BE74-4C2E-8663-E9F202A26C1C}" type="slidenum">
              <a:rPr lang="ko-KR" altLang="en-US" smtClean="0"/>
              <a:t>1</a:t>
            </a:fld>
            <a:endParaRPr lang="ko-KR" altLang="en-US"/>
          </a:p>
        </p:txBody>
      </p:sp>
    </p:spTree>
    <p:extLst>
      <p:ext uri="{BB962C8B-B14F-4D97-AF65-F5344CB8AC3E}">
        <p14:creationId xmlns:p14="http://schemas.microsoft.com/office/powerpoint/2010/main" val="3511817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ko-KR" b="1" baseline="0" dirty="0"/>
              <a:t>How to Add a Slide</a:t>
            </a:r>
          </a:p>
          <a:p>
            <a:pPr marL="228600" indent="-228600">
              <a:buAutoNum type="arabicParenR"/>
            </a:pPr>
            <a:r>
              <a:rPr lang="en-US" altLang="ko-KR" b="0" baseline="0" dirty="0"/>
              <a:t>In the </a:t>
            </a:r>
            <a:r>
              <a:rPr lang="en-US" altLang="ko-KR" b="1" baseline="0" dirty="0"/>
              <a:t>Home</a:t>
            </a:r>
            <a:r>
              <a:rPr lang="en-US" altLang="ko-KR" b="0" baseline="0" dirty="0"/>
              <a:t> tab click </a:t>
            </a:r>
            <a:r>
              <a:rPr lang="en-US" altLang="ko-KR" b="1" baseline="0" dirty="0"/>
              <a:t>New Slide</a:t>
            </a:r>
            <a:r>
              <a:rPr lang="en-US" altLang="ko-KR" b="0" baseline="0" dirty="0"/>
              <a:t>▼</a:t>
            </a:r>
          </a:p>
          <a:p>
            <a:pPr marL="228600" indent="-228600">
              <a:buAutoNum type="arabicParenR"/>
            </a:pPr>
            <a:r>
              <a:rPr lang="en-US" altLang="ko-KR" b="0" baseline="0" dirty="0"/>
              <a:t>Select any of the Layouts.</a:t>
            </a:r>
          </a:p>
          <a:p>
            <a:pPr marL="685800" lvl="1" indent="-228600">
              <a:buFont typeface="Arial" panose="020B0604020202020204" pitchFamily="34" charset="0"/>
              <a:buChar char="•"/>
            </a:pPr>
            <a:r>
              <a:rPr lang="en-US" altLang="ko-KR" b="0" baseline="0" dirty="0"/>
              <a:t>Simply clicking the New Slide icon will create a new slide with the same points as the slide before.</a:t>
            </a:r>
          </a:p>
          <a:p>
            <a:pPr marL="685800" lvl="1" indent="-228600">
              <a:buFont typeface="Arial" panose="020B0604020202020204" pitchFamily="34" charset="0"/>
              <a:buChar char="•"/>
            </a:pPr>
            <a:endParaRPr lang="en-US" altLang="ko-KR" b="0" baseline="0" dirty="0"/>
          </a:p>
          <a:p>
            <a:r>
              <a:rPr lang="en-US" altLang="ko-KR" b="1" baseline="0" dirty="0"/>
              <a:t>How to Change the Points on an Existing Slide</a:t>
            </a:r>
          </a:p>
          <a:p>
            <a:pPr marL="228600" indent="-228600">
              <a:buAutoNum type="arabicParenR"/>
            </a:pPr>
            <a:r>
              <a:rPr lang="en-US" altLang="ko-KR" b="0" baseline="0" dirty="0"/>
              <a:t>In the </a:t>
            </a:r>
            <a:r>
              <a:rPr lang="en-US" altLang="ko-KR" b="1" baseline="0" dirty="0"/>
              <a:t>Home</a:t>
            </a:r>
            <a:r>
              <a:rPr lang="en-US" altLang="ko-KR" b="0" baseline="0" dirty="0"/>
              <a:t> tab click </a:t>
            </a:r>
            <a:r>
              <a:rPr lang="en-US" altLang="ko-KR" b="1" baseline="0" dirty="0"/>
              <a:t>Layout</a:t>
            </a:r>
            <a:r>
              <a:rPr lang="en-US" altLang="ko-KR" b="0" baseline="0" dirty="0"/>
              <a:t>▼</a:t>
            </a:r>
          </a:p>
          <a:p>
            <a:pPr marL="685800" lvl="1" indent="-228600">
              <a:buFont typeface="Arial" panose="020B0604020202020204" pitchFamily="34" charset="0"/>
              <a:buChar char="•"/>
            </a:pPr>
            <a:r>
              <a:rPr lang="en-US" altLang="ko-KR" b="0" baseline="0" dirty="0"/>
              <a:t>You can also right click on the Slide Thumbnail or the empty space around the slide.</a:t>
            </a:r>
          </a:p>
          <a:p>
            <a:pPr marL="228600" indent="-228600">
              <a:buAutoNum type="arabicParenR"/>
            </a:pPr>
            <a:r>
              <a:rPr lang="en-US" altLang="ko-KR" b="0" baseline="0" dirty="0"/>
              <a:t>Select any of the Layouts.</a:t>
            </a:r>
          </a:p>
          <a:p>
            <a:pPr marL="228600" indent="-228600">
              <a:buAutoNum type="arabicParenR"/>
            </a:pPr>
            <a:endParaRPr lang="en-US" altLang="ko-KR" b="0" baseline="0" dirty="0"/>
          </a:p>
          <a:p>
            <a:r>
              <a:rPr lang="en-US" altLang="ko-KR" b="1" baseline="0" dirty="0"/>
              <a:t>How to Play the Writing Game</a:t>
            </a:r>
          </a:p>
          <a:p>
            <a:pPr marL="228600" indent="-228600">
              <a:buAutoNum type="arabicParenR"/>
            </a:pPr>
            <a:r>
              <a:rPr lang="en-US" altLang="ko-KR" b="0" baseline="0" dirty="0"/>
              <a:t>Have your students choose one or two of the sentences or vocabulary words shown on the screen and write it in their English Notebooks.</a:t>
            </a:r>
          </a:p>
          <a:p>
            <a:pPr marL="228600" indent="-228600">
              <a:buAutoNum type="arabicParenR"/>
            </a:pPr>
            <a:r>
              <a:rPr lang="en-US" altLang="ko-KR" b="0" baseline="0" dirty="0"/>
              <a:t>Go through each of the sentences and have your students read the sentence they chose aloud.</a:t>
            </a:r>
          </a:p>
          <a:p>
            <a:pPr marL="228600" indent="-228600">
              <a:buAutoNum type="arabicParenR"/>
            </a:pPr>
            <a:r>
              <a:rPr lang="en-US" altLang="ko-KR" b="0" baseline="0" dirty="0"/>
              <a:t>Show the number of points assigned to each sentence.</a:t>
            </a:r>
          </a:p>
          <a:p>
            <a:pPr marL="685800" lvl="1" indent="-228600">
              <a:buFont typeface="Arial" panose="020B0604020202020204" pitchFamily="34" charset="0"/>
              <a:buChar char="•"/>
            </a:pPr>
            <a:r>
              <a:rPr lang="en-US" altLang="ko-KR" b="0" baseline="0" dirty="0"/>
              <a:t>Students will keep track of their own points.</a:t>
            </a:r>
          </a:p>
          <a:p>
            <a:pPr marL="228600" indent="-228600">
              <a:buAutoNum type="arabicParenR"/>
            </a:pPr>
            <a:r>
              <a:rPr lang="en-US" altLang="ko-KR" b="0" baseline="0" dirty="0"/>
              <a:t>The student with the most points at the end of the game is the winner.</a:t>
            </a:r>
          </a:p>
          <a:p>
            <a:pPr marL="228600" lvl="0" indent="-228600">
              <a:buFont typeface="+mj-lt"/>
              <a:buAutoNum type="arabicPeriod"/>
            </a:pPr>
            <a:endParaRPr lang="en-US" altLang="ko-KR" b="0" baseline="0" dirty="0"/>
          </a:p>
          <a:p>
            <a:r>
              <a:rPr lang="en-US" altLang="ko-KR" b="1" baseline="0" dirty="0"/>
              <a:t>How to Play the Reading Game</a:t>
            </a:r>
          </a:p>
          <a:p>
            <a:pPr marL="228600" indent="-228600">
              <a:buAutoNum type="arabicParenR"/>
            </a:pPr>
            <a:r>
              <a:rPr lang="en-US" altLang="ko-KR" b="0" baseline="0" dirty="0"/>
              <a:t>Go through each of the sentences and have your students read the sentence they choose aloud.</a:t>
            </a:r>
          </a:p>
          <a:p>
            <a:pPr marL="228600" indent="-228600">
              <a:buAutoNum type="arabicParenR"/>
            </a:pPr>
            <a:r>
              <a:rPr lang="en-US" altLang="ko-KR" b="0" baseline="0" dirty="0"/>
              <a:t>Show the number of points assigned to each sentence.</a:t>
            </a:r>
          </a:p>
          <a:p>
            <a:pPr marL="685800" lvl="1" indent="-228600">
              <a:buFont typeface="Arial" panose="020B0604020202020204" pitchFamily="34" charset="0"/>
              <a:buChar char="•"/>
            </a:pPr>
            <a:r>
              <a:rPr lang="en-US" altLang="ko-KR" b="0" baseline="0" dirty="0"/>
              <a:t>Students will keep track of their own points.</a:t>
            </a:r>
          </a:p>
          <a:p>
            <a:pPr marL="228600" indent="-228600">
              <a:buAutoNum type="arabicParenR"/>
            </a:pPr>
            <a:r>
              <a:rPr lang="en-US" altLang="ko-KR" b="0" baseline="0" dirty="0"/>
              <a:t>The student with the most points at the end of the game is the winner.</a:t>
            </a:r>
          </a:p>
        </p:txBody>
      </p:sp>
      <p:sp>
        <p:nvSpPr>
          <p:cNvPr id="4" name="Slide Number Placeholder 3"/>
          <p:cNvSpPr>
            <a:spLocks noGrp="1"/>
          </p:cNvSpPr>
          <p:nvPr>
            <p:ph type="sldNum" sz="quarter" idx="10"/>
          </p:nvPr>
        </p:nvSpPr>
        <p:spPr/>
        <p:txBody>
          <a:bodyPr/>
          <a:lstStyle/>
          <a:p>
            <a:fld id="{4D89AACE-BE74-4C2E-8663-E9F202A26C1C}" type="slidenum">
              <a:rPr lang="ko-KR" altLang="en-US" smtClean="0"/>
              <a:t>2</a:t>
            </a:fld>
            <a:endParaRPr lang="ko-KR" altLang="en-US"/>
          </a:p>
        </p:txBody>
      </p:sp>
    </p:spTree>
    <p:extLst>
      <p:ext uri="{BB962C8B-B14F-4D97-AF65-F5344CB8AC3E}">
        <p14:creationId xmlns:p14="http://schemas.microsoft.com/office/powerpoint/2010/main" val="2524156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8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4.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Master" Target="../slideMasters/slideMaster5.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4-3-2-1">
    <p:spTree>
      <p:nvGrpSpPr>
        <p:cNvPr id="1" name=""/>
        <p:cNvGrpSpPr/>
        <p:nvPr/>
      </p:nvGrpSpPr>
      <p:grpSpPr>
        <a:xfrm>
          <a:off x="0" y="0"/>
          <a:ext cx="0" cy="0"/>
          <a:chOff x="0" y="0"/>
          <a:chExt cx="0" cy="0"/>
        </a:xfrm>
      </p:grpSpPr>
      <p:sp>
        <p:nvSpPr>
          <p:cNvPr id="5" name="5 Coins"/>
          <p:cNvSpPr txBox="1">
            <a:spLocks/>
          </p:cNvSpPr>
          <p:nvPr userDrawn="1"/>
        </p:nvSpPr>
        <p:spPr>
          <a:xfrm>
            <a:off x="-12704233"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027859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3-1-2-4">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511172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4-5-3-2">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23012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4-5-2-3">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607228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4-3-5-2">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337604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4-3-2-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780622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4-2-5-3">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94188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4-2-3-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669270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3-5-4-2">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949113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3-5-2-4">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942068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3-4-5-2">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10569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3-4-2-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695098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2-4-3-1">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411813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3-2-5-4">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47156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3-2-4-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390534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2-5-4-3">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551769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2-5-3-4">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87440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2-4-5-3">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505609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2-4-3-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873359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2-3-5-4">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98995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2-3-4-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772648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2-4-1-3">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88512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2-3-4-1">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966402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2-3-1-4">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288512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2-1-4-3">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588643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2-1-3-4">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786768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1-4-3-2">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680384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1-4-2-3">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02660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1-3-4-2">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ctr"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ctr"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ctr"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ctr"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ctr"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201760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4-3-1-2">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67747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1-3-2-4">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94662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1-2-4-3">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338170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1-2-3-4">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9007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5-3-2-1">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29"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56096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5-3-1-2">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29"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008040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5-2-3-1">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29"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087396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5-2-1-3">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29"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54432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5-1-3-2">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29"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857268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5-1-2-3">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29"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23783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3-5-2-1">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29"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614081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4-2-1-3">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52623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3-5-1-2">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203872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3-2-5-1">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99592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3-2-1-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3949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3-1-5-2">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580348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3-1-2-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137333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2-5-3-1">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9514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2-5-1-3">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081205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2-3-5-1">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78107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2-3-1-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668817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2-1-5-3">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730580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4-1-3-2">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595267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2-1-3-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15114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1-5-3-2">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264010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1-5-2-3">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591270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1-3-5-2">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360873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1-3-2-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374933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1-2-5-3">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405860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1-2-3-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49138"/>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26164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5-4-2-1">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231858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5-4-1-2">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15876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5-2-4-1">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67753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4-1-2-3">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200050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5-2-1-4">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71340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5-1-4-2">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33709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5-1-2-4">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572850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4-5-2-1">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745259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4-5-1-2">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482061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4-2-5-1">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656312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4-2-1-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771122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4-1-5-2">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948726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4-1-2-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265519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2-5-4-1">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99945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3-4-2-1">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48031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2-5-1-4">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851400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2-4-5-1">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822300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2-4-1-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16514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2-1-5-4">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324004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2-1-4-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1570910"/>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4181999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4.07407E-6 L 1.05885 4.07407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1-5-4-2">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628172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1-5-2-4">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525130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1-4-5-2">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346029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1-4-2-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454586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1-2-5-4">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76363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3-2-4-1">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704879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1-2-4-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49138"/>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567576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5-4-3-1">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46786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5-4-1-3">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535600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5-3-4-1">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925032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5-3-1-4">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4103136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5-1-4-3">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582218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5-1-3-4">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530176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4-5-3-1">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444725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4-5-1-3">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026728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4-3-5-1">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420975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3-2-1-4">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57840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4-3-1-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798613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4-1-5-3">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39220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4-1-3-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1570910"/>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422207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4.07407E-6 L 1.05781 4.07407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3-5-4-1">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47031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3-5-1-4">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42860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3-4-5-1">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5536226"/>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623710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3-4-1-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4214454"/>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64173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2.59259E-6 L 1.05781 -2.59259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3-1-5-4">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315308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3-1-4-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655188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1-5-4-3">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63349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3-1-4-2">
    <p:spTree>
      <p:nvGrpSpPr>
        <p:cNvPr id="1" name=""/>
        <p:cNvGrpSpPr/>
        <p:nvPr/>
      </p:nvGrpSpPr>
      <p:grpSpPr>
        <a:xfrm>
          <a:off x="0" y="0"/>
          <a:ext cx="0" cy="0"/>
          <a:chOff x="0" y="0"/>
          <a:chExt cx="0" cy="0"/>
        </a:xfrm>
      </p:grpSpPr>
      <p:sp>
        <p:nvSpPr>
          <p:cNvPr id="5" name="5 Coins"/>
          <p:cNvSpPr txBox="1">
            <a:spLocks/>
          </p:cNvSpPr>
          <p:nvPr userDrawn="1"/>
        </p:nvSpPr>
        <p:spPr>
          <a:xfrm>
            <a:off x="-12704229" y="249138"/>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1570910"/>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892682"/>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15"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6"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7"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8"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19"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BM Jua" panose="02020603020101020101" pitchFamily="18"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472772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250"/>
                                        <p:tgtEl>
                                          <p:spTgt spid="1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250"/>
                                        <p:tgtEl>
                                          <p:spTgt spid="1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50"/>
                                        <p:tgtEl>
                                          <p:spTgt spid="18"/>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250"/>
                                        <p:tgtEl>
                                          <p:spTgt spid="1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0 L 1.05781 0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4.07407E-6 L 1.05781 4.07407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16"/>
                                        </p:tgtEl>
                                      </p:cBhvr>
                                    </p:animEffect>
                                    <p:set>
                                      <p:cBhvr>
                                        <p:cTn id="54" dur="1" fill="hold">
                                          <p:stCondLst>
                                            <p:cond delay="499"/>
                                          </p:stCondLst>
                                        </p:cTn>
                                        <p:tgtEl>
                                          <p:spTgt spid="16"/>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18"/>
                                        </p:tgtEl>
                                      </p:cBhvr>
                                    </p:animEffect>
                                    <p:set>
                                      <p:cBhvr>
                                        <p:cTn id="64" dur="1" fill="hold">
                                          <p:stCondLst>
                                            <p:cond delay="499"/>
                                          </p:stCondLst>
                                        </p:cTn>
                                        <p:tgtEl>
                                          <p:spTgt spid="18"/>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19"/>
                                        </p:tgtEl>
                                      </p:cBhvr>
                                    </p:animEffect>
                                    <p:set>
                                      <p:cBhvr>
                                        <p:cTn id="69" dur="1" fill="hold">
                                          <p:stCondLst>
                                            <p:cond delay="499"/>
                                          </p:stCondLst>
                                        </p:cTn>
                                        <p:tgtEl>
                                          <p:spTgt spid="19"/>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15" grpId="0" animBg="1">
        <p:tmplLst>
          <p:tmpl>
            <p:tnLst>
              <p:par>
                <p:cTn presetID="10" presetClass="exit" presetSubtype="0" fill="hold" nodeType="clickEffect">
                  <p:stCondLst>
                    <p:cond delay="0"/>
                  </p:stCondLst>
                  <p:childTnLst>
                    <p:animEffect transition="out" filter="fade">
                      <p:cBhvr>
                        <p:cTn dur="500"/>
                        <p:tgtEl>
                          <p:spTgt spid="15"/>
                        </p:tgtEl>
                      </p:cBhvr>
                    </p:animEffect>
                    <p:set>
                      <p:cBhvr>
                        <p:cTn dur="1" fill="hold">
                          <p:stCondLst>
                            <p:cond delay="499"/>
                          </p:stCondLst>
                        </p:cTn>
                        <p:tgtEl>
                          <p:spTgt spid="15"/>
                        </p:tgtEl>
                        <p:attrNameLst>
                          <p:attrName>style.visibility</p:attrName>
                        </p:attrNameLst>
                      </p:cBhvr>
                      <p:to>
                        <p:strVal val="hidden"/>
                      </p:to>
                    </p:set>
                  </p:childTnLst>
                </p:cTn>
              </p:par>
            </p:tnLst>
          </p:tmpl>
        </p:tmplLst>
      </p:bldP>
      <p:bldP spid="15" grpId="1" animBg="1">
        <p:tmplLst>
          <p:tmpl>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250"/>
                        <p:tgtEl>
                          <p:spTgt spid="15"/>
                        </p:tgtEl>
                      </p:cBhvr>
                    </p:animEffect>
                  </p:childTnLst>
                </p:cTn>
              </p:par>
            </p:tnLst>
          </p:tmpl>
        </p:tmplLst>
      </p:bldP>
      <p:bldP spid="16" grpId="0" animBg="1">
        <p:tmplLst>
          <p:tmpl>
            <p:tnLst>
              <p:par>
                <p:cTn presetID="10" presetClass="exit" presetSubtype="0" fill="hold" nodeType="clickEffect">
                  <p:stCondLst>
                    <p:cond delay="0"/>
                  </p:stCondLst>
                  <p:childTnLst>
                    <p:animEffect transition="out" filter="fade">
                      <p:cBhvr>
                        <p:cTn dur="500"/>
                        <p:tgtEl>
                          <p:spTgt spid="16"/>
                        </p:tgtEl>
                      </p:cBhvr>
                    </p:animEffect>
                    <p:set>
                      <p:cBhvr>
                        <p:cTn dur="1" fill="hold">
                          <p:stCondLst>
                            <p:cond delay="499"/>
                          </p:stCondLst>
                        </p:cTn>
                        <p:tgtEl>
                          <p:spTgt spid="16"/>
                        </p:tgtEl>
                        <p:attrNameLst>
                          <p:attrName>style.visibility</p:attrName>
                        </p:attrNameLst>
                      </p:cBhvr>
                      <p:to>
                        <p:strVal val="hidden"/>
                      </p:to>
                    </p:set>
                  </p:childTnLst>
                </p:cTn>
              </p:par>
            </p:tnLst>
          </p:tmpl>
        </p:tmplLst>
      </p:bldP>
      <p:bldP spid="16" grpId="1" animBg="1">
        <p:tmplLst>
          <p:tmpl>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250"/>
                        <p:tgtEl>
                          <p:spTgt spid="16"/>
                        </p:tgtEl>
                      </p:cBhvr>
                    </p:animEffect>
                  </p:childTnLst>
                </p:cTn>
              </p:par>
            </p:tnLst>
          </p:tmpl>
        </p:tmplLst>
      </p:bldP>
      <p:bldP spid="17" grpId="0" animBg="1">
        <p:tmplLst>
          <p:tmpl>
            <p:tnLst>
              <p:par>
                <p:cTn presetID="10" presetClass="exit" presetSubtype="0" fill="hold" nodeType="clickEffect">
                  <p:stCondLst>
                    <p:cond delay="0"/>
                  </p:stCondLst>
                  <p:childTnLst>
                    <p:animEffect transition="out" filter="fade">
                      <p:cBhvr>
                        <p:cTn dur="500"/>
                        <p:tgtEl>
                          <p:spTgt spid="17"/>
                        </p:tgtEl>
                      </p:cBhvr>
                    </p:animEffect>
                    <p:set>
                      <p:cBhvr>
                        <p:cTn dur="1" fill="hold">
                          <p:stCondLst>
                            <p:cond delay="499"/>
                          </p:stCondLst>
                        </p:cTn>
                        <p:tgtEl>
                          <p:spTgt spid="17"/>
                        </p:tgtEl>
                        <p:attrNameLst>
                          <p:attrName>style.visibility</p:attrName>
                        </p:attrNameLst>
                      </p:cBhvr>
                      <p:to>
                        <p:strVal val="hidden"/>
                      </p:to>
                    </p:set>
                  </p:childTnLst>
                </p:cTn>
              </p:par>
            </p:tnLst>
          </p:tmpl>
        </p:tmplLst>
      </p:bldP>
      <p:bldP spid="17" grpId="1"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250"/>
                        <p:tgtEl>
                          <p:spTgt spid="17"/>
                        </p:tgtEl>
                      </p:cBhvr>
                    </p:animEffect>
                  </p:childTnLst>
                </p:cTn>
              </p:par>
            </p:tnLst>
          </p:tmpl>
        </p:tmplLst>
      </p:bldP>
      <p:bldP spid="18" grpId="0" animBg="1">
        <p:tmplLst>
          <p:tmpl>
            <p:tnLst>
              <p:par>
                <p:cTn presetID="10" presetClass="exit" presetSubtype="0" fill="hold" nodeType="clickEffect">
                  <p:stCondLst>
                    <p:cond delay="0"/>
                  </p:stCondLst>
                  <p:childTnLst>
                    <p:animEffect transition="out" filter="fade">
                      <p:cBhvr>
                        <p:cTn dur="500"/>
                        <p:tgtEl>
                          <p:spTgt spid="18"/>
                        </p:tgtEl>
                      </p:cBhvr>
                    </p:animEffect>
                    <p:set>
                      <p:cBhvr>
                        <p:cTn dur="1" fill="hold">
                          <p:stCondLst>
                            <p:cond delay="499"/>
                          </p:stCondLst>
                        </p:cTn>
                        <p:tgtEl>
                          <p:spTgt spid="18"/>
                        </p:tgtEl>
                        <p:attrNameLst>
                          <p:attrName>style.visibility</p:attrName>
                        </p:attrNameLst>
                      </p:cBhvr>
                      <p:to>
                        <p:strVal val="hidden"/>
                      </p:to>
                    </p:set>
                  </p:childTnLst>
                </p:cTn>
              </p:par>
            </p:tnLst>
          </p:tmpl>
        </p:tmplLst>
      </p:bldP>
      <p:bldP spid="18" grpId="1" animBg="1">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250"/>
                        <p:tgtEl>
                          <p:spTgt spid="18"/>
                        </p:tgtEl>
                      </p:cBhvr>
                    </p:animEffect>
                  </p:childTnLst>
                </p:cTn>
              </p:par>
            </p:tnLst>
          </p:tmpl>
        </p:tmplLst>
      </p:bldP>
      <p:bldP spid="19" grpId="0" animBg="1">
        <p:tmplLst>
          <p:tmpl>
            <p:tnLst>
              <p:par>
                <p:cTn presetID="10" presetClass="exit" presetSubtype="0" fill="hold" nodeType="clickEffect">
                  <p:stCondLst>
                    <p:cond delay="0"/>
                  </p:stCondLst>
                  <p:childTnLst>
                    <p:animEffect transition="out" filter="fade">
                      <p:cBhvr>
                        <p:cTn dur="500"/>
                        <p:tgtEl>
                          <p:spTgt spid="19"/>
                        </p:tgtEl>
                      </p:cBhvr>
                    </p:animEffect>
                    <p:set>
                      <p:cBhvr>
                        <p:cTn dur="1" fill="hold">
                          <p:stCondLst>
                            <p:cond delay="499"/>
                          </p:stCondLst>
                        </p:cTn>
                        <p:tgtEl>
                          <p:spTgt spid="19"/>
                        </p:tgtEl>
                        <p:attrNameLst>
                          <p:attrName>style.visibility</p:attrName>
                        </p:attrNameLst>
                      </p:cBhvr>
                      <p:to>
                        <p:strVal val="hidden"/>
                      </p:to>
                    </p:set>
                  </p:childTnLst>
                </p:cTn>
              </p:par>
            </p:tnLst>
          </p:tmpl>
        </p:tmplLst>
      </p:bldP>
      <p:bldP spid="19" grpId="1"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250"/>
                        <p:tgtEl>
                          <p:spTgt spid="19"/>
                        </p:tgtEl>
                      </p:cBhvr>
                    </p:animEffect>
                  </p:childTnLst>
                </p:cTn>
              </p:par>
            </p:tnLst>
          </p:tmpl>
        </p:tmplLst>
      </p:bldP>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1-5-3-4">
    <p:spTree>
      <p:nvGrpSpPr>
        <p:cNvPr id="1" name=""/>
        <p:cNvGrpSpPr/>
        <p:nvPr/>
      </p:nvGrpSpPr>
      <p:grpSpPr>
        <a:xfrm>
          <a:off x="0" y="0"/>
          <a:ext cx="0" cy="0"/>
          <a:chOff x="0" y="0"/>
          <a:chExt cx="0" cy="0"/>
        </a:xfrm>
      </p:grpSpPr>
      <p:sp>
        <p:nvSpPr>
          <p:cNvPr id="5" name="5 Coins"/>
          <p:cNvSpPr txBox="1">
            <a:spLocks/>
          </p:cNvSpPr>
          <p:nvPr userDrawn="1"/>
        </p:nvSpPr>
        <p:spPr>
          <a:xfrm>
            <a:off x="-12704233" y="2892682"/>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277133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0 L 1.05885 0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1-4-5-3">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49462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1-4-3-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70078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1-3-5-4">
    <p:spTree>
      <p:nvGrpSpPr>
        <p:cNvPr id="1" name=""/>
        <p:cNvGrpSpPr/>
        <p:nvPr/>
      </p:nvGrpSpPr>
      <p:grpSpPr>
        <a:xfrm>
          <a:off x="0" y="0"/>
          <a:ext cx="0" cy="0"/>
          <a:chOff x="0" y="0"/>
          <a:chExt cx="0" cy="0"/>
        </a:xfrm>
      </p:grpSpPr>
      <p:sp>
        <p:nvSpPr>
          <p:cNvPr id="5" name="5 Coins"/>
          <p:cNvSpPr txBox="1">
            <a:spLocks/>
          </p:cNvSpPr>
          <p:nvPr userDrawn="1"/>
        </p:nvSpPr>
        <p:spPr>
          <a:xfrm>
            <a:off x="-12704233" y="4214454"/>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551316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2.59259E-6 L 1.05885 -2.59259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2-1-3-4-5">
    <p:spTree>
      <p:nvGrpSpPr>
        <p:cNvPr id="1" name=""/>
        <p:cNvGrpSpPr/>
        <p:nvPr/>
      </p:nvGrpSpPr>
      <p:grpSpPr>
        <a:xfrm>
          <a:off x="0" y="0"/>
          <a:ext cx="0" cy="0"/>
          <a:chOff x="0" y="0"/>
          <a:chExt cx="0" cy="0"/>
        </a:xfrm>
      </p:grpSpPr>
      <p:sp>
        <p:nvSpPr>
          <p:cNvPr id="5" name="5 Coins"/>
          <p:cNvSpPr txBox="1">
            <a:spLocks/>
          </p:cNvSpPr>
          <p:nvPr userDrawn="1"/>
        </p:nvSpPr>
        <p:spPr>
          <a:xfrm>
            <a:off x="-12704233" y="5536226"/>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49138"/>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1570910"/>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64001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4.07407E-6 L 1.05781 4.07407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3.33333E-6 L 1.05885 3.33333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5-4-3-2">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4214454"/>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401871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2.59259E-6 L 1.05781 -2.59259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5-4-2-3">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2892682"/>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61781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0 L 1.05781 0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5-3-4-2">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5536226"/>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176816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3.33333E-6 L 1.05885 3.33333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5-3-2-4">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5536226"/>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2892682"/>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4214454"/>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201961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2.59259E-6 L 1.05885 -2.59259E-6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0 L 1.05781 0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3.33333E-6 L 1.05781 3.33333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5-2-4-3">
    <p:spTree>
      <p:nvGrpSpPr>
        <p:cNvPr id="1" name=""/>
        <p:cNvGrpSpPr/>
        <p:nvPr/>
      </p:nvGrpSpPr>
      <p:grpSpPr>
        <a:xfrm>
          <a:off x="0" y="0"/>
          <a:ext cx="0" cy="0"/>
          <a:chOff x="0" y="0"/>
          <a:chExt cx="0" cy="0"/>
        </a:xfrm>
      </p:grpSpPr>
      <p:sp>
        <p:nvSpPr>
          <p:cNvPr id="5" name="5 Coins"/>
          <p:cNvSpPr txBox="1">
            <a:spLocks/>
          </p:cNvSpPr>
          <p:nvPr userDrawn="1"/>
        </p:nvSpPr>
        <p:spPr>
          <a:xfrm>
            <a:off x="-12704233" y="1570910"/>
            <a:ext cx="11795760" cy="1072634"/>
          </a:xfrm>
          <a:prstGeom prst="roundRect">
            <a:avLst/>
          </a:prstGeom>
          <a:blipFill>
            <a:blip r:embed="rId3"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6" name="4 Coins"/>
          <p:cNvSpPr txBox="1">
            <a:spLocks/>
          </p:cNvSpPr>
          <p:nvPr userDrawn="1"/>
        </p:nvSpPr>
        <p:spPr>
          <a:xfrm>
            <a:off x="-12704233" y="4214454"/>
            <a:ext cx="11795760" cy="1072634"/>
          </a:xfrm>
          <a:prstGeom prst="roundRect">
            <a:avLst/>
          </a:prstGeom>
          <a:blipFill>
            <a:blip r:embed="rId4"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7" name="3 Coins"/>
          <p:cNvSpPr txBox="1">
            <a:spLocks/>
          </p:cNvSpPr>
          <p:nvPr userDrawn="1"/>
        </p:nvSpPr>
        <p:spPr>
          <a:xfrm>
            <a:off x="-12704233" y="5536226"/>
            <a:ext cx="11795760" cy="1072634"/>
          </a:xfrm>
          <a:prstGeom prst="roundRect">
            <a:avLst/>
          </a:prstGeom>
          <a:blipFill>
            <a:blip r:embed="rId5"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8" name="2 Coins"/>
          <p:cNvSpPr txBox="1">
            <a:spLocks/>
          </p:cNvSpPr>
          <p:nvPr userDrawn="1"/>
        </p:nvSpPr>
        <p:spPr>
          <a:xfrm>
            <a:off x="-12704233" y="2892682"/>
            <a:ext cx="11795760" cy="1072634"/>
          </a:xfrm>
          <a:prstGeom prst="roundRect">
            <a:avLst/>
          </a:prstGeom>
          <a:blipFill>
            <a:blip r:embed="rId6"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9" name="1 Coin"/>
          <p:cNvSpPr txBox="1">
            <a:spLocks/>
          </p:cNvSpPr>
          <p:nvPr userDrawn="1"/>
        </p:nvSpPr>
        <p:spPr>
          <a:xfrm>
            <a:off x="-12704233" y="249138"/>
            <a:ext cx="11795760" cy="1072634"/>
          </a:xfrm>
          <a:prstGeom prst="roundRect">
            <a:avLst/>
          </a:prstGeom>
          <a:blipFill>
            <a:blip r:embed="rId7" cstate="email">
              <a:extLst>
                <a:ext uri="{28A0092B-C50C-407E-A947-70E740481C1C}">
                  <a14:useLocalDpi xmlns:a14="http://schemas.microsoft.com/office/drawing/2010/main"/>
                </a:ext>
              </a:extLst>
            </a:blip>
            <a:stretch>
              <a:fillRect/>
            </a:stretch>
          </a:blipFill>
          <a:effectLst/>
          <a:scene3d>
            <a:camera prst="isometricLeftDown">
              <a:rot lat="0" lon="0" rev="0"/>
            </a:camera>
            <a:lightRig rig="balanced" dir="t">
              <a:rot lat="0" lon="0" rev="0"/>
            </a:lightRig>
          </a:scene3d>
          <a:sp3d/>
        </p:spPr>
        <p:txBody>
          <a:bodyPr vert="horz" wrap="square" lIns="182880" tIns="0" rIns="182880" bIns="137160" rtlCol="0" anchor="t" anchorCtr="1">
            <a:spAutoFit/>
            <a:sp3d extrusionH="50800" contourW="12700" prstMaterial="matte">
              <a:bevelT w="25400" h="25400" prst="angle"/>
              <a:extrusionClr>
                <a:schemeClr val="bg1">
                  <a:lumMod val="65000"/>
                </a:schemeClr>
              </a:extrusionClr>
              <a:contourClr>
                <a:schemeClr val="bg1">
                  <a:lumMod val="75000"/>
                </a:schemeClr>
              </a:contourClr>
            </a:sp3d>
          </a:bodyPr>
          <a:lstStyle>
            <a:defPPr>
              <a:defRPr lang="en-US"/>
            </a:defPPr>
            <a:lvl1pPr marL="0" indent="0" algn="ctr" defTabSz="914400" rtl="0" eaLnBrk="1" latinLnBrk="0" hangingPunct="1">
              <a:buFontTx/>
              <a:buNone/>
              <a:defRPr lang="en-US" sz="7200" b="1" kern="1200" baseline="0" dirty="0" smtClean="0">
                <a:ln w="63500" cap="rnd">
                  <a:noFill/>
                  <a:prstDash val="solid"/>
                </a:ln>
                <a:solidFill>
                  <a:schemeClr val="bg1"/>
                </a:solidFill>
                <a:effectLst>
                  <a:glow>
                    <a:srgbClr val="F1CB08"/>
                  </a:glow>
                  <a:outerShdw blurRad="50800" dist="76200" dir="3120000" algn="tl" rotWithShape="0">
                    <a:prstClr val="black">
                      <a:alpha val="25000"/>
                    </a:prstClr>
                  </a:outerShdw>
                </a:effectLst>
                <a:latin typeface="Berlin Sans FB Demi" panose="020E0802020502020306" pitchFamily="34" charset="0"/>
                <a:ea typeface="Super Mario Bros Alphabet" pitchFamily="2" charset="-127"/>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5400" dirty="0">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ndParaRPr>
          </a:p>
        </p:txBody>
      </p:sp>
      <p:sp>
        <p:nvSpPr>
          <p:cNvPr id="20" name="Text Placeholder 1"/>
          <p:cNvSpPr>
            <a:spLocks noGrp="1"/>
          </p:cNvSpPr>
          <p:nvPr>
            <p:ph type="body" sz="quarter" idx="10" hasCustomPrompt="1"/>
          </p:nvPr>
        </p:nvSpPr>
        <p:spPr>
          <a:xfrm>
            <a:off x="198120" y="249138"/>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1" name="Text Placeholder 2"/>
          <p:cNvSpPr>
            <a:spLocks noGrp="1"/>
          </p:cNvSpPr>
          <p:nvPr>
            <p:ph type="body" sz="quarter" idx="11" hasCustomPrompt="1"/>
          </p:nvPr>
        </p:nvSpPr>
        <p:spPr>
          <a:xfrm>
            <a:off x="198120" y="1570910"/>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2" name="Text Placeholder 3"/>
          <p:cNvSpPr>
            <a:spLocks noGrp="1"/>
          </p:cNvSpPr>
          <p:nvPr>
            <p:ph type="body" sz="quarter" idx="12" hasCustomPrompt="1"/>
          </p:nvPr>
        </p:nvSpPr>
        <p:spPr>
          <a:xfrm>
            <a:off x="198120" y="2892682"/>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3" name="Text Placeholder 4"/>
          <p:cNvSpPr>
            <a:spLocks noGrp="1"/>
          </p:cNvSpPr>
          <p:nvPr>
            <p:ph type="body" sz="quarter" idx="13" hasCustomPrompt="1"/>
          </p:nvPr>
        </p:nvSpPr>
        <p:spPr>
          <a:xfrm>
            <a:off x="198120" y="4214454"/>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
        <p:nvSpPr>
          <p:cNvPr id="24" name="Text Placeholder 5"/>
          <p:cNvSpPr>
            <a:spLocks noGrp="1"/>
          </p:cNvSpPr>
          <p:nvPr>
            <p:ph type="body" sz="quarter" idx="14" hasCustomPrompt="1"/>
          </p:nvPr>
        </p:nvSpPr>
        <p:spPr>
          <a:xfrm>
            <a:off x="198120" y="5536226"/>
            <a:ext cx="11795760" cy="1072634"/>
          </a:xfrm>
          <a:prstGeom prst="roundRect">
            <a:avLst/>
          </a:prstGeom>
          <a:blipFill>
            <a:blip r:embed="rId8" cstate="email">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a:scene3d>
            <a:camera prst="isometricLeftDown">
              <a:rot lat="0" lon="0" rev="0"/>
            </a:camera>
            <a:lightRig rig="balanced" dir="t">
              <a:rot lat="0" lon="0" rev="0"/>
            </a:lightRig>
          </a:scene3d>
          <a:sp3d/>
        </p:spPr>
        <p:txBody>
          <a:bodyPr vert="horz" wrap="square" lIns="182880" tIns="108000" rIns="182880" bIns="108000" rtlCol="0" anchor="ctr" anchorCtr="0">
            <a:normAutofit/>
            <a:sp3d extrusionH="50800" contourW="12700" prstMaterial="matte">
              <a:bevelT w="25400" h="25400" prst="angle"/>
              <a:extrusionClr>
                <a:schemeClr val="bg1">
                  <a:lumMod val="65000"/>
                </a:schemeClr>
              </a:extrusionClr>
              <a:contourClr>
                <a:schemeClr val="bg1">
                  <a:lumMod val="75000"/>
                </a:schemeClr>
              </a:contourClr>
            </a:sp3d>
          </a:bodyPr>
          <a:lstStyle>
            <a:lvl1pPr marL="0" indent="0" algn="ctr">
              <a:buNone/>
              <a:defRPr lang="en-US" sz="6000" b="1" kern="1200" baseline="0" dirty="0" smtClean="0">
                <a:ln w="63500" cap="rnd">
                  <a:noFill/>
                  <a:prstDash val="solid"/>
                </a:ln>
                <a:gradFill>
                  <a:gsLst>
                    <a:gs pos="0">
                      <a:schemeClr val="accent1">
                        <a:lumMod val="5000"/>
                        <a:lumOff val="95000"/>
                      </a:schemeClr>
                    </a:gs>
                    <a:gs pos="80000">
                      <a:schemeClr val="bg1"/>
                    </a:gs>
                    <a:gs pos="100000">
                      <a:schemeClr val="bg1">
                        <a:lumMod val="95000"/>
                      </a:schemeClr>
                    </a:gs>
                  </a:gsLst>
                  <a:lin ang="5400000" scaled="1"/>
                </a:gradFill>
                <a:effectLst>
                  <a:glow>
                    <a:srgbClr val="F1CB08"/>
                  </a:glow>
                  <a:outerShdw blurRad="50800" dist="38100" dir="2700000" algn="tl" rotWithShape="0">
                    <a:prstClr val="black">
                      <a:alpha val="40000"/>
                    </a:prstClr>
                  </a:outerShdw>
                </a:effectLst>
                <a:latin typeface="BM Jua" panose="02020603020101020101" pitchFamily="18" charset="-127"/>
                <a:ea typeface="Super Mario Bros Alphabet" pitchFamily="2" charset="-127"/>
                <a:cs typeface="+mn-cs"/>
              </a:defRPr>
            </a:lvl1pPr>
            <a:lvl2pPr>
              <a:defRPr lang="en-US" sz="1800" smtClean="0"/>
            </a:lvl2pPr>
            <a:lvl3pPr>
              <a:defRPr lang="en-US" sz="1800" smtClean="0"/>
            </a:lvl3pPr>
            <a:lvl4pPr>
              <a:defRPr lang="en-US" smtClean="0"/>
            </a:lvl4pPr>
            <a:lvl5pPr>
              <a:defRPr lang="en-US"/>
            </a:lvl5pPr>
          </a:lstStyle>
          <a:p>
            <a:pPr marL="0" lvl="0" indent="0" algn="ctr" defTabSz="914400" rtl="0" eaLnBrk="1" latinLnBrk="0" hangingPunct="1">
              <a:lnSpc>
                <a:spcPct val="90000"/>
              </a:lnSpc>
              <a:spcBef>
                <a:spcPts val="1000"/>
              </a:spcBef>
              <a:buFont typeface="Arial" panose="020B0604020202020204" pitchFamily="34" charset="0"/>
              <a:buNone/>
            </a:pPr>
            <a:r>
              <a:rPr lang="en-US" dirty="0"/>
              <a:t>Type sentence here.</a:t>
            </a:r>
          </a:p>
        </p:txBody>
      </p:sp>
    </p:spTree>
    <p:extLst>
      <p:ext uri="{BB962C8B-B14F-4D97-AF65-F5344CB8AC3E}">
        <p14:creationId xmlns:p14="http://schemas.microsoft.com/office/powerpoint/2010/main" val="308088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50"/>
                                        <p:tgtEl>
                                          <p:spTgt spid="21"/>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250"/>
                                        <p:tgtEl>
                                          <p:spTgt spid="22"/>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250"/>
                                        <p:tgtEl>
                                          <p:spTgt spid="24"/>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50"/>
                                        <p:tgtEl>
                                          <p:spTgt spid="9"/>
                                        </p:tgtEl>
                                      </p:cBhvr>
                                    </p:animEffect>
                                  </p:childTnLst>
                                </p:cTn>
                              </p:par>
                              <p:par>
                                <p:cTn id="23" presetID="63" presetClass="path" presetSubtype="0" accel="50000" decel="50000" fill="hold" grpId="1" nodeType="withEffect">
                                  <p:stCondLst>
                                    <p:cond delay="250"/>
                                  </p:stCondLst>
                                  <p:childTnLst>
                                    <p:animMotion origin="layout" path="M 3.125E-6 -3.33333E-6 L 1.05781 -3.33333E-6 " pathEditMode="relative" rAng="0" ptsTypes="AA">
                                      <p:cBhvr>
                                        <p:cTn id="24" dur="10" fill="hold"/>
                                        <p:tgtEl>
                                          <p:spTgt spid="9"/>
                                        </p:tgtEl>
                                        <p:attrNameLst>
                                          <p:attrName>ppt_x</p:attrName>
                                          <p:attrName>ppt_y</p:attrName>
                                        </p:attrNameLst>
                                      </p:cBhvr>
                                      <p:rCtr x="52891" y="0"/>
                                    </p:animMotion>
                                  </p:childTnLst>
                                </p:cTn>
                              </p:par>
                              <p:par>
                                <p:cTn id="25" presetID="10"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50"/>
                                        <p:tgtEl>
                                          <p:spTgt spid="8"/>
                                        </p:tgtEl>
                                      </p:cBhvr>
                                    </p:animEffect>
                                  </p:childTnLst>
                                </p:cTn>
                              </p:par>
                              <p:par>
                                <p:cTn id="28" presetID="63" presetClass="path" presetSubtype="0" accel="50000" decel="50000" fill="hold" grpId="1" nodeType="withEffect">
                                  <p:stCondLst>
                                    <p:cond delay="250"/>
                                  </p:stCondLst>
                                  <p:childTnLst>
                                    <p:animMotion origin="layout" path="M 3.125E-6 0 L 1.05885 0 " pathEditMode="relative" rAng="0" ptsTypes="AA">
                                      <p:cBhvr>
                                        <p:cTn id="29" dur="10" fill="hold"/>
                                        <p:tgtEl>
                                          <p:spTgt spid="8"/>
                                        </p:tgtEl>
                                        <p:attrNameLst>
                                          <p:attrName>ppt_x</p:attrName>
                                          <p:attrName>ppt_y</p:attrName>
                                        </p:attrNameLst>
                                      </p:cBhvr>
                                      <p:rCtr x="52943" y="0"/>
                                    </p:animMotion>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250"/>
                                        <p:tgtEl>
                                          <p:spTgt spid="7"/>
                                        </p:tgtEl>
                                      </p:cBhvr>
                                    </p:animEffect>
                                  </p:childTnLst>
                                </p:cTn>
                              </p:par>
                              <p:par>
                                <p:cTn id="33" presetID="63" presetClass="path" presetSubtype="0" accel="50000" decel="50000" fill="hold" grpId="1" nodeType="withEffect">
                                  <p:stCondLst>
                                    <p:cond delay="250"/>
                                  </p:stCondLst>
                                  <p:childTnLst>
                                    <p:animMotion origin="layout" path="M 3.125E-6 3.33333E-6 L 1.05781 3.33333E-6 " pathEditMode="relative" rAng="0" ptsTypes="AA">
                                      <p:cBhvr>
                                        <p:cTn id="34" dur="10" fill="hold"/>
                                        <p:tgtEl>
                                          <p:spTgt spid="7"/>
                                        </p:tgtEl>
                                        <p:attrNameLst>
                                          <p:attrName>ppt_x</p:attrName>
                                          <p:attrName>ppt_y</p:attrName>
                                        </p:attrNameLst>
                                      </p:cBhvr>
                                      <p:rCtr x="52891" y="0"/>
                                    </p:animMotion>
                                  </p:childTnLst>
                                </p:cTn>
                              </p:par>
                              <p:par>
                                <p:cTn id="35" presetID="10" presetClass="entr" presetSubtype="0" fill="hold" grpId="0" nodeType="withEffect">
                                  <p:stCondLst>
                                    <p:cond delay="25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50"/>
                                        <p:tgtEl>
                                          <p:spTgt spid="6"/>
                                        </p:tgtEl>
                                      </p:cBhvr>
                                    </p:animEffect>
                                  </p:childTnLst>
                                </p:cTn>
                              </p:par>
                              <p:par>
                                <p:cTn id="38" presetID="63" presetClass="path" presetSubtype="0" accel="50000" decel="50000" fill="hold" grpId="1" nodeType="withEffect">
                                  <p:stCondLst>
                                    <p:cond delay="250"/>
                                  </p:stCondLst>
                                  <p:childTnLst>
                                    <p:animMotion origin="layout" path="M 3.125E-6 -2.59259E-6 L 1.05781 -2.59259E-6 " pathEditMode="relative" rAng="0" ptsTypes="AA">
                                      <p:cBhvr>
                                        <p:cTn id="39" dur="10" fill="hold"/>
                                        <p:tgtEl>
                                          <p:spTgt spid="6"/>
                                        </p:tgtEl>
                                        <p:attrNameLst>
                                          <p:attrName>ppt_x</p:attrName>
                                          <p:attrName>ppt_y</p:attrName>
                                        </p:attrNameLst>
                                      </p:cBhvr>
                                      <p:rCtr x="52891" y="0"/>
                                    </p:animMotion>
                                  </p:childTnLst>
                                </p:cTn>
                              </p:par>
                              <p:par>
                                <p:cTn id="40" presetID="10" presetClass="entr" presetSubtype="0" fill="hold" grpId="0"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50"/>
                                        <p:tgtEl>
                                          <p:spTgt spid="5"/>
                                        </p:tgtEl>
                                      </p:cBhvr>
                                    </p:animEffect>
                                  </p:childTnLst>
                                </p:cTn>
                              </p:par>
                              <p:par>
                                <p:cTn id="43" presetID="63" presetClass="path" presetSubtype="0" accel="50000" decel="50000" fill="hold" grpId="1" nodeType="withEffect">
                                  <p:stCondLst>
                                    <p:cond delay="250"/>
                                  </p:stCondLst>
                                  <p:childTnLst>
                                    <p:animMotion origin="layout" path="M 3.125E-6 4.07407E-6 L 1.05885 4.07407E-6 " pathEditMode="relative" rAng="0" ptsTypes="AA">
                                      <p:cBhvr>
                                        <p:cTn id="44" dur="10" fill="hold"/>
                                        <p:tgtEl>
                                          <p:spTgt spid="5"/>
                                        </p:tgtEl>
                                        <p:attrNameLst>
                                          <p:attrName>ppt_x</p:attrName>
                                          <p:attrName>ppt_y</p:attrName>
                                        </p:attrNameLst>
                                      </p:cBhvr>
                                      <p:rCtr x="52943" y="0"/>
                                    </p:animMotion>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20"/>
                                        </p:tgtEl>
                                      </p:cBhvr>
                                    </p:animEffect>
                                    <p:set>
                                      <p:cBhvr>
                                        <p:cTn id="49" dur="1" fill="hold">
                                          <p:stCondLst>
                                            <p:cond delay="499"/>
                                          </p:stCondLst>
                                        </p:cTn>
                                        <p:tgtEl>
                                          <p:spTgt spid="20"/>
                                        </p:tgtEl>
                                        <p:attrNameLst>
                                          <p:attrName>style.visibility</p:attrName>
                                        </p:attrNameLst>
                                      </p:cBhvr>
                                      <p:to>
                                        <p:strVal val="hidden"/>
                                      </p:to>
                                    </p:set>
                                  </p:childTnLst>
                                  <p:subTnLst>
                                    <p:audio>
                                      <p:cMediaNode>
                                        <p:cTn display="0" masterRel="sameClick">
                                          <p:stCondLst>
                                            <p:cond evt="begin" delay="0">
                                              <p:tn val="47"/>
                                            </p:cond>
                                          </p:stCondLst>
                                          <p:endCondLst>
                                            <p:cond evt="onStopAudio" delay="0">
                                              <p:tgtEl>
                                                <p:sldTgt/>
                                              </p:tgtEl>
                                            </p:cond>
                                          </p:endCondLst>
                                        </p:cTn>
                                        <p:tgtEl>
                                          <p:sndTgt r:embed="rId1" name="smw_coin.wav"/>
                                        </p:tgtEl>
                                      </p:cMediaNode>
                                    </p:audio>
                                  </p:sub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500"/>
                                        <p:tgtEl>
                                          <p:spTgt spid="21"/>
                                        </p:tgtEl>
                                      </p:cBhvr>
                                    </p:animEffect>
                                    <p:set>
                                      <p:cBhvr>
                                        <p:cTn id="54" dur="1" fill="hold">
                                          <p:stCondLst>
                                            <p:cond delay="499"/>
                                          </p:stCondLst>
                                        </p:cTn>
                                        <p:tgtEl>
                                          <p:spTgt spid="21"/>
                                        </p:tgtEl>
                                        <p:attrNameLst>
                                          <p:attrName>style.visibility</p:attrName>
                                        </p:attrNameLst>
                                      </p:cBhvr>
                                      <p:to>
                                        <p:strVal val="hidden"/>
                                      </p:to>
                                    </p:set>
                                  </p:childTnLst>
                                  <p:subTnLst>
                                    <p:audio>
                                      <p:cMediaNode>
                                        <p:cTn display="0" masterRel="sameClick">
                                          <p:stCondLst>
                                            <p:cond evt="begin" delay="0">
                                              <p:tn val="52"/>
                                            </p:cond>
                                          </p:stCondLst>
                                          <p:endCondLst>
                                            <p:cond evt="onStopAudio" delay="0">
                                              <p:tgtEl>
                                                <p:sldTgt/>
                                              </p:tgtEl>
                                            </p:cond>
                                          </p:endCondLst>
                                        </p:cTn>
                                        <p:tgtEl>
                                          <p:sndTgt r:embed="rId1" name="smw_coin.wav"/>
                                        </p:tgtEl>
                                      </p:cMediaNode>
                                    </p:audio>
                                  </p:sub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0" nodeType="clickEffect">
                                  <p:stCondLst>
                                    <p:cond delay="0"/>
                                  </p:stCondLst>
                                  <p:childTnLst>
                                    <p:animEffect transition="out" filter="fade">
                                      <p:cBhvr>
                                        <p:cTn id="58" dur="500"/>
                                        <p:tgtEl>
                                          <p:spTgt spid="22"/>
                                        </p:tgtEl>
                                      </p:cBhvr>
                                    </p:animEffect>
                                    <p:set>
                                      <p:cBhvr>
                                        <p:cTn id="59" dur="1" fill="hold">
                                          <p:stCondLst>
                                            <p:cond delay="499"/>
                                          </p:stCondLst>
                                        </p:cTn>
                                        <p:tgtEl>
                                          <p:spTgt spid="22"/>
                                        </p:tgtEl>
                                        <p:attrNameLst>
                                          <p:attrName>style.visibility</p:attrName>
                                        </p:attrNameLst>
                                      </p:cBhvr>
                                      <p:to>
                                        <p:strVal val="hidden"/>
                                      </p:to>
                                    </p:set>
                                  </p:childTnLst>
                                  <p:subTnLst>
                                    <p:audio>
                                      <p:cMediaNode>
                                        <p:cTn display="0" masterRel="sameClick">
                                          <p:stCondLst>
                                            <p:cond evt="begin" delay="0">
                                              <p:tn val="57"/>
                                            </p:cond>
                                          </p:stCondLst>
                                          <p:endCondLst>
                                            <p:cond evt="onStopAudio" delay="0">
                                              <p:tgtEl>
                                                <p:sldTgt/>
                                              </p:tgtEl>
                                            </p:cond>
                                          </p:endCondLst>
                                        </p:cTn>
                                        <p:tgtEl>
                                          <p:sndTgt r:embed="rId1" name="smw_coin.wav"/>
                                        </p:tgtEl>
                                      </p:cMediaNode>
                                    </p:audio>
                                  </p:sub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0" nodeType="clickEffect">
                                  <p:stCondLst>
                                    <p:cond delay="0"/>
                                  </p:stCondLst>
                                  <p:childTnLst>
                                    <p:animEffect transition="out" filter="fade">
                                      <p:cBhvr>
                                        <p:cTn id="63" dur="500"/>
                                        <p:tgtEl>
                                          <p:spTgt spid="23"/>
                                        </p:tgtEl>
                                      </p:cBhvr>
                                    </p:animEffect>
                                    <p:set>
                                      <p:cBhvr>
                                        <p:cTn id="64" dur="1" fill="hold">
                                          <p:stCondLst>
                                            <p:cond delay="499"/>
                                          </p:stCondLst>
                                        </p:cTn>
                                        <p:tgtEl>
                                          <p:spTgt spid="23"/>
                                        </p:tgtEl>
                                        <p:attrNameLst>
                                          <p:attrName>style.visibility</p:attrName>
                                        </p:attrNameLst>
                                      </p:cBhvr>
                                      <p:to>
                                        <p:strVal val="hidden"/>
                                      </p:to>
                                    </p:set>
                                  </p:childTnLst>
                                  <p:subTnLst>
                                    <p:audio>
                                      <p:cMediaNode>
                                        <p:cTn display="0" masterRel="sameClick">
                                          <p:stCondLst>
                                            <p:cond evt="begin" delay="0">
                                              <p:tn val="62"/>
                                            </p:cond>
                                          </p:stCondLst>
                                          <p:endCondLst>
                                            <p:cond evt="onStopAudio" delay="0">
                                              <p:tgtEl>
                                                <p:sldTgt/>
                                              </p:tgtEl>
                                            </p:cond>
                                          </p:endCondLst>
                                        </p:cTn>
                                        <p:tgtEl>
                                          <p:sndTgt r:embed="rId1" name="smw_coin.wav"/>
                                        </p:tgtEl>
                                      </p:cMediaNode>
                                    </p:audio>
                                  </p:sub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0" nodeType="click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subTnLst>
                                    <p:audio>
                                      <p:cMediaNode>
                                        <p:cTn display="0" masterRel="sameClick">
                                          <p:stCondLst>
                                            <p:cond evt="begin" delay="0">
                                              <p:tn val="67"/>
                                            </p:cond>
                                          </p:stCondLst>
                                          <p:endCondLst>
                                            <p:cond evt="onStopAudio" delay="0">
                                              <p:tgtEl>
                                                <p:sldTgt/>
                                              </p:tgtEl>
                                            </p:cond>
                                          </p:endCondLst>
                                        </p:cTn>
                                        <p:tgtEl>
                                          <p:sndTgt r:embed="rId1" name="smw_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tmplLst>
          <p:tmpl>
            <p:tnLst>
              <p:par>
                <p:cTn presetID="42"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 grpId="1" animBg="1"/>
      <p:bldP spid="20" grpId="0" animBg="1">
        <p:tmplLst>
          <p:tmpl>
            <p:tnLst>
              <p:par>
                <p:cTn presetID="10" presetClass="exit" presetSubtype="0" fill="hold" nodeType="clickEffect">
                  <p:stCondLst>
                    <p:cond delay="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20" grpId="1" animBg="1">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250"/>
                        <p:tgtEl>
                          <p:spTgt spid="20"/>
                        </p:tgtEl>
                      </p:cBhvr>
                    </p:animEffect>
                  </p:childTnLst>
                </p:cTn>
              </p:par>
            </p:tnLst>
          </p:tmpl>
        </p:tmplLst>
      </p:bldP>
      <p:bldP spid="21" grpId="0" animBg="1">
        <p:tmplLst>
          <p:tmpl>
            <p:tnLst>
              <p:par>
                <p:cTn presetID="10" presetClass="exit" presetSubtype="0" fill="hold" nodeType="clickEffect">
                  <p:stCondLst>
                    <p:cond delay="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1" grpId="1" animBg="1">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250"/>
                        <p:tgtEl>
                          <p:spTgt spid="21"/>
                        </p:tgtEl>
                      </p:cBhvr>
                    </p:animEffect>
                  </p:childTnLst>
                </p:cTn>
              </p:par>
            </p:tnLst>
          </p:tmpl>
        </p:tmplLst>
      </p:bldP>
      <p:bldP spid="22" grpId="0" animBg="1">
        <p:tmplLst>
          <p:tmpl>
            <p:tnLst>
              <p:par>
                <p:cTn presetID="10" presetClass="exit" presetSubtype="0" fill="hold" nodeType="clickEffect">
                  <p:stCondLst>
                    <p:cond delay="0"/>
                  </p:stCondLst>
                  <p:childTnLst>
                    <p:animEffect transition="out" filter="fade">
                      <p:cBhvr>
                        <p:cTn dur="500"/>
                        <p:tgtEl>
                          <p:spTgt spid="22"/>
                        </p:tgtEl>
                      </p:cBhvr>
                    </p:animEffect>
                    <p:set>
                      <p:cBhvr>
                        <p:cTn dur="1" fill="hold">
                          <p:stCondLst>
                            <p:cond delay="499"/>
                          </p:stCondLst>
                        </p:cTn>
                        <p:tgtEl>
                          <p:spTgt spid="22"/>
                        </p:tgtEl>
                        <p:attrNameLst>
                          <p:attrName>style.visibility</p:attrName>
                        </p:attrNameLst>
                      </p:cBhvr>
                      <p:to>
                        <p:strVal val="hidden"/>
                      </p:to>
                    </p:set>
                  </p:childTnLst>
                </p:cTn>
              </p:par>
            </p:tnLst>
          </p:tmpl>
        </p:tmplLst>
      </p:bldP>
      <p:bldP spid="22" grpId="1" animBg="1">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250"/>
                        <p:tgtEl>
                          <p:spTgt spid="22"/>
                        </p:tgtEl>
                      </p:cBhvr>
                    </p:animEffect>
                  </p:childTnLst>
                </p:cTn>
              </p:par>
            </p:tnLst>
          </p:tmpl>
        </p:tmplLst>
      </p:bldP>
      <p:bldP spid="23" grpId="0" animBg="1">
        <p:tmplLst>
          <p:tmpl>
            <p:tnLst>
              <p:par>
                <p:cTn presetID="10" presetClass="exit" presetSubtype="0" fill="hold" nodeType="clickEffect">
                  <p:stCondLst>
                    <p:cond delay="0"/>
                  </p:stCondLst>
                  <p:childTnLst>
                    <p:animEffect transition="out" filter="fade">
                      <p:cBhvr>
                        <p:cTn dur="500"/>
                        <p:tgtEl>
                          <p:spTgt spid="23"/>
                        </p:tgtEl>
                      </p:cBhvr>
                    </p:animEffect>
                    <p:set>
                      <p:cBhvr>
                        <p:cTn dur="1" fill="hold">
                          <p:stCondLst>
                            <p:cond delay="499"/>
                          </p:stCondLst>
                        </p:cTn>
                        <p:tgtEl>
                          <p:spTgt spid="23"/>
                        </p:tgtEl>
                        <p:attrNameLst>
                          <p:attrName>style.visibility</p:attrName>
                        </p:attrNameLst>
                      </p:cBhvr>
                      <p:to>
                        <p:strVal val="hidden"/>
                      </p:to>
                    </p:set>
                  </p:childTnLst>
                </p:cTn>
              </p:par>
            </p:tnLst>
          </p:tmpl>
        </p:tmplLst>
      </p:bldP>
      <p:bldP spid="23" grpId="1" animBg="1">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250"/>
                        <p:tgtEl>
                          <p:spTgt spid="23"/>
                        </p:tgtEl>
                      </p:cBhvr>
                    </p:animEffect>
                  </p:childTnLst>
                </p:cTn>
              </p:par>
            </p:tnLst>
          </p:tmpl>
        </p:tmplLst>
      </p:bldP>
      <p:bldP spid="24" grpId="0" animBg="1">
        <p:tmplLst>
          <p:tmpl>
            <p:tnLst>
              <p:par>
                <p:cTn presetID="10" presetClass="exit" presetSubtype="0" fill="hold" nodeType="clickEffect">
                  <p:stCondLst>
                    <p:cond delay="0"/>
                  </p:stCondLst>
                  <p:childTnLst>
                    <p:animEffect transition="out" filter="fade">
                      <p:cBhvr>
                        <p:cTn dur="500"/>
                        <p:tgtEl>
                          <p:spTgt spid="24"/>
                        </p:tgtEl>
                      </p:cBhvr>
                    </p:animEffect>
                    <p:set>
                      <p:cBhvr>
                        <p:cTn dur="1" fill="hold">
                          <p:stCondLst>
                            <p:cond delay="499"/>
                          </p:stCondLst>
                        </p:cTn>
                        <p:tgtEl>
                          <p:spTgt spid="24"/>
                        </p:tgtEl>
                        <p:attrNameLst>
                          <p:attrName>style.visibility</p:attrName>
                        </p:attrNameLst>
                      </p:cBhvr>
                      <p:to>
                        <p:strVal val="hidden"/>
                      </p:to>
                    </p:set>
                  </p:childTnLst>
                </p:cTn>
              </p:par>
            </p:tnLst>
          </p:tmpl>
        </p:tmplLst>
      </p:bldP>
      <p:bldP spid="24" grpId="1" animBg="1">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250"/>
                        <p:tgtEl>
                          <p:spTgt spid="24"/>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image" Target="../media/image1.png"/><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theme" Target="../theme/theme2.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image" Target="../media/image1.png"/><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theme" Target="../theme/theme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slideLayout" Target="../slideLayouts/slideLayout88.xml"/><Relationship Id="rId26" Type="http://schemas.openxmlformats.org/officeDocument/2006/relationships/image" Target="../media/image1.png"/><Relationship Id="rId3" Type="http://schemas.openxmlformats.org/officeDocument/2006/relationships/slideLayout" Target="../slideLayouts/slideLayout73.xml"/><Relationship Id="rId21" Type="http://schemas.openxmlformats.org/officeDocument/2006/relationships/slideLayout" Target="../slideLayouts/slideLayout91.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slideLayout" Target="../slideLayouts/slideLayout87.xml"/><Relationship Id="rId25" Type="http://schemas.openxmlformats.org/officeDocument/2006/relationships/theme" Target="../theme/theme4.xml"/><Relationship Id="rId2" Type="http://schemas.openxmlformats.org/officeDocument/2006/relationships/slideLayout" Target="../slideLayouts/slideLayout72.xml"/><Relationship Id="rId16" Type="http://schemas.openxmlformats.org/officeDocument/2006/relationships/slideLayout" Target="../slideLayouts/slideLayout86.xml"/><Relationship Id="rId20" Type="http://schemas.openxmlformats.org/officeDocument/2006/relationships/slideLayout" Target="../slideLayouts/slideLayout90.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24" Type="http://schemas.openxmlformats.org/officeDocument/2006/relationships/slideLayout" Target="../slideLayouts/slideLayout94.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23" Type="http://schemas.openxmlformats.org/officeDocument/2006/relationships/slideLayout" Target="../slideLayouts/slideLayout93.xml"/><Relationship Id="rId10" Type="http://schemas.openxmlformats.org/officeDocument/2006/relationships/slideLayout" Target="../slideLayouts/slideLayout80.xml"/><Relationship Id="rId19" Type="http://schemas.openxmlformats.org/officeDocument/2006/relationships/slideLayout" Target="../slideLayouts/slideLayout89.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 Id="rId22" Type="http://schemas.openxmlformats.org/officeDocument/2006/relationships/slideLayout" Target="../slideLayouts/slideLayout9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18" Type="http://schemas.openxmlformats.org/officeDocument/2006/relationships/slideLayout" Target="../slideLayouts/slideLayout112.xml"/><Relationship Id="rId3" Type="http://schemas.openxmlformats.org/officeDocument/2006/relationships/slideLayout" Target="../slideLayouts/slideLayout97.xml"/><Relationship Id="rId21" Type="http://schemas.openxmlformats.org/officeDocument/2006/relationships/slideLayout" Target="../slideLayouts/slideLayout115.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slideLayout" Target="../slideLayouts/slideLayout111.xml"/><Relationship Id="rId25" Type="http://schemas.openxmlformats.org/officeDocument/2006/relationships/image" Target="../media/image1.png"/><Relationship Id="rId2" Type="http://schemas.openxmlformats.org/officeDocument/2006/relationships/slideLayout" Target="../slideLayouts/slideLayout96.xml"/><Relationship Id="rId16" Type="http://schemas.openxmlformats.org/officeDocument/2006/relationships/slideLayout" Target="../slideLayouts/slideLayout110.xml"/><Relationship Id="rId20" Type="http://schemas.openxmlformats.org/officeDocument/2006/relationships/slideLayout" Target="../slideLayouts/slideLayout114.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24" Type="http://schemas.openxmlformats.org/officeDocument/2006/relationships/theme" Target="../theme/theme5.xml"/><Relationship Id="rId5" Type="http://schemas.openxmlformats.org/officeDocument/2006/relationships/slideLayout" Target="../slideLayouts/slideLayout99.xml"/><Relationship Id="rId15" Type="http://schemas.openxmlformats.org/officeDocument/2006/relationships/slideLayout" Target="../slideLayouts/slideLayout109.xml"/><Relationship Id="rId23" Type="http://schemas.openxmlformats.org/officeDocument/2006/relationships/slideLayout" Target="../slideLayouts/slideLayout117.xml"/><Relationship Id="rId10" Type="http://schemas.openxmlformats.org/officeDocument/2006/relationships/slideLayout" Target="../slideLayouts/slideLayout104.xml"/><Relationship Id="rId19" Type="http://schemas.openxmlformats.org/officeDocument/2006/relationships/slideLayout" Target="../slideLayouts/slideLayout113.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 Id="rId22" Type="http://schemas.openxmlformats.org/officeDocument/2006/relationships/slideLayout" Target="../slideLayouts/slideLayout1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2164693"/>
      </p:ext>
    </p:extLst>
  </p:cSld>
  <p:clrMap bg1="lt1" tx1="dk1" bg2="lt2" tx2="dk2" accent1="accent1" accent2="accent2" accent3="accent3" accent4="accent4" accent5="accent5" accent6="accent6" hlink="hlink" folHlink="folHlink"/>
  <p:sldLayoutIdLst>
    <p:sldLayoutId id="2147483655"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7" r:id="rId19"/>
    <p:sldLayoutId id="2147483678" r:id="rId20"/>
    <p:sldLayoutId id="2147483679" r:id="rId21"/>
    <p:sldLayoutId id="2147483680" r:id="rId22"/>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0336853"/>
      </p:ext>
    </p:extLst>
  </p:cSld>
  <p:clrMap bg1="lt1" tx1="dk1" bg2="lt2" tx2="dk2" accent1="accent1" accent2="accent2" accent3="accent3" accent4="accent4" accent5="accent5" accent6="accent6" hlink="hlink" folHlink="folHlink"/>
  <p:sldLayoutIdLst>
    <p:sldLayoutId id="2147483676"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7346338"/>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 id="2147483726" r:id="rId22"/>
    <p:sldLayoutId id="2147483727" r:id="rId23"/>
    <p:sldLayoutId id="2147483728" r:id="rId24"/>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4245055"/>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 id="2147483747" r:id="rId18"/>
    <p:sldLayoutId id="2147483748" r:id="rId19"/>
    <p:sldLayoutId id="2147483749" r:id="rId20"/>
    <p:sldLayoutId id="2147483750" r:id="rId21"/>
    <p:sldLayoutId id="2147483751" r:id="rId22"/>
    <p:sldLayoutId id="2147483752" r:id="rId23"/>
    <p:sldLayoutId id="2147483753" r:id="rId24"/>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474678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 id="2147483774" r:id="rId20"/>
    <p:sldLayoutId id="2147483775" r:id="rId21"/>
    <p:sldLayoutId id="2147483776" r:id="rId22"/>
    <p:sldLayoutId id="2147483777" r:id="rId23"/>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audio" Target="../media/audio2.wav"/><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audio" Target="../media/audio3.wav"/><Relationship Id="rId10" Type="http://schemas.openxmlformats.org/officeDocument/2006/relationships/image" Target="../media/image12.png"/><Relationship Id="rId4" Type="http://schemas.openxmlformats.org/officeDocument/2006/relationships/audio" Target="../media/audio1.wav"/><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320000">
            <a:off x="494253" y="7166808"/>
            <a:ext cx="3331466" cy="4587468"/>
          </a:xfrm>
          <a:prstGeom prst="rect">
            <a:avLst/>
          </a:prstGeom>
        </p:spPr>
      </p:pic>
      <p:pic>
        <p:nvPicPr>
          <p:cNvPr id="11" name="Spent_Block"/>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10553" y="3074190"/>
            <a:ext cx="2431460" cy="2247882"/>
          </a:xfrm>
          <a:prstGeom prst="rect">
            <a:avLst/>
          </a:prstGeom>
        </p:spPr>
      </p:pic>
      <p:pic>
        <p:nvPicPr>
          <p:cNvPr id="12" name="Question_Block_Full"/>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10553" y="3074191"/>
            <a:ext cx="2431460" cy="2247882"/>
          </a:xfrm>
          <a:prstGeom prst="rect">
            <a:avLst/>
          </a:prstGeom>
        </p:spPr>
      </p:pic>
      <p:pic>
        <p:nvPicPr>
          <p:cNvPr id="13" name="Trigger_Coin_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110790" y="3074342"/>
            <a:ext cx="2430900" cy="2247366"/>
          </a:xfrm>
          <a:prstGeom prst="rect">
            <a:avLst/>
          </a:prstGeom>
        </p:spPr>
      </p:pic>
      <p:pic>
        <p:nvPicPr>
          <p:cNvPr id="14" name="Coin_1">
            <a:hlinkClick r:id="" action="ppaction://noaction"/>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flipH="1">
            <a:off x="1472744" y="442407"/>
            <a:ext cx="1706990" cy="2184634"/>
          </a:xfrm>
          <a:prstGeom prst="rect">
            <a:avLst/>
          </a:prstGeom>
        </p:spPr>
      </p:pic>
      <p:pic>
        <p:nvPicPr>
          <p:cNvPr id="22" name="Picture 21"/>
          <p:cNvPicPr>
            <a:picLocks noChangeAspect="1"/>
          </p:cNvPicPr>
          <p:nvPr/>
        </p:nvPicPr>
        <p:blipFill>
          <a:blip r:embed="rId11"/>
          <a:stretch>
            <a:fillRect/>
          </a:stretch>
        </p:blipFill>
        <p:spPr>
          <a:xfrm>
            <a:off x="4290388" y="812082"/>
            <a:ext cx="7902669" cy="5579225"/>
          </a:xfrm>
          <a:prstGeom prst="rect">
            <a:avLst/>
          </a:prstGeom>
        </p:spPr>
      </p:pic>
    </p:spTree>
    <p:extLst>
      <p:ext uri="{BB962C8B-B14F-4D97-AF65-F5344CB8AC3E}">
        <p14:creationId xmlns:p14="http://schemas.microsoft.com/office/powerpoint/2010/main" val="39872224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500"/>
                            </p:stCondLst>
                            <p:childTnLst>
                              <p:par>
                                <p:cTn id="18" presetID="64" presetClass="path" presetSubtype="0" fill="hold" nodeType="afterEffect">
                                  <p:stCondLst>
                                    <p:cond delay="0"/>
                                  </p:stCondLst>
                                  <p:childTnLst>
                                    <p:animMotion origin="layout" path="M -3.33333E-6 1.85185E-6 L -3.33333E-6 -0.25 " pathEditMode="relative" rAng="0" ptsTypes="AA">
                                      <p:cBhvr>
                                        <p:cTn id="19" dur="350" fill="hold"/>
                                        <p:tgtEl>
                                          <p:spTgt spid="10"/>
                                        </p:tgtEl>
                                        <p:attrNameLst>
                                          <p:attrName>ppt_x</p:attrName>
                                          <p:attrName>ppt_y</p:attrName>
                                        </p:attrNameLst>
                                      </p:cBhvr>
                                      <p:rCtr x="0" y="-12500"/>
                                    </p:animMotion>
                                  </p:childTnLst>
                                  <p:subTnLst>
                                    <p:audio>
                                      <p:cMediaNode>
                                        <p:cTn display="0" masterRel="sameClick">
                                          <p:stCondLst>
                                            <p:cond evt="begin" delay="0">
                                              <p:tn val="18"/>
                                            </p:cond>
                                          </p:stCondLst>
                                          <p:endCondLst>
                                            <p:cond evt="onStopAudio" delay="0">
                                              <p:tgtEl>
                                                <p:sldTgt/>
                                              </p:tgtEl>
                                            </p:cond>
                                          </p:endCondLst>
                                        </p:cTn>
                                        <p:tgtEl>
                                          <p:sndTgt r:embed="rId3" name="smw_jump.wav"/>
                                        </p:tgtEl>
                                      </p:cMediaNode>
                                    </p:audio>
                                  </p:subTnLst>
                                </p:cTn>
                              </p:par>
                            </p:childTnLst>
                          </p:cTn>
                        </p:par>
                        <p:par>
                          <p:cTn id="20" fill="hold">
                            <p:stCondLst>
                              <p:cond delay="850"/>
                            </p:stCondLst>
                            <p:childTnLst>
                              <p:par>
                                <p:cTn id="21" presetID="42" presetClass="path" presetSubtype="0" fill="hold" nodeType="afterEffect">
                                  <p:stCondLst>
                                    <p:cond delay="0"/>
                                  </p:stCondLst>
                                  <p:childTnLst>
                                    <p:animMotion origin="layout" path="M -3.33333E-6 -0.25 L -3.33333E-6 1.85185E-6 " pathEditMode="relative" rAng="0" ptsTypes="AA">
                                      <p:cBhvr>
                                        <p:cTn id="22" dur="500" fill="hold"/>
                                        <p:tgtEl>
                                          <p:spTgt spid="10"/>
                                        </p:tgtEl>
                                        <p:attrNameLst>
                                          <p:attrName>ppt_x</p:attrName>
                                          <p:attrName>ppt_y</p:attrName>
                                        </p:attrNameLst>
                                      </p:cBhvr>
                                      <p:rCtr x="0" y="12500"/>
                                    </p:animMotion>
                                  </p:childTnLst>
                                </p:cTn>
                              </p:par>
                              <p:par>
                                <p:cTn id="23" presetID="42"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50"/>
                                        <p:tgtEl>
                                          <p:spTgt spid="14"/>
                                        </p:tgtEl>
                                      </p:cBhvr>
                                    </p:animEffect>
                                    <p:anim calcmode="lin" valueType="num">
                                      <p:cBhvr>
                                        <p:cTn id="26" dur="250" fill="hold"/>
                                        <p:tgtEl>
                                          <p:spTgt spid="14"/>
                                        </p:tgtEl>
                                        <p:attrNameLst>
                                          <p:attrName>ppt_x</p:attrName>
                                        </p:attrNameLst>
                                      </p:cBhvr>
                                      <p:tavLst>
                                        <p:tav tm="0">
                                          <p:val>
                                            <p:strVal val="#ppt_x"/>
                                          </p:val>
                                        </p:tav>
                                        <p:tav tm="100000">
                                          <p:val>
                                            <p:strVal val="#ppt_x"/>
                                          </p:val>
                                        </p:tav>
                                      </p:tavLst>
                                    </p:anim>
                                    <p:anim calcmode="lin" valueType="num">
                                      <p:cBhvr>
                                        <p:cTn id="27" dur="250" fill="hold"/>
                                        <p:tgtEl>
                                          <p:spTgt spid="14"/>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4" name="smw_coin.wav"/>
                                        </p:tgtEl>
                                      </p:cMediaNode>
                                    </p:audio>
                                  </p:subTnLst>
                                </p:cTn>
                              </p:par>
                              <p:par>
                                <p:cTn id="28" presetID="10" presetClass="exit" presetSubtype="0" fill="hold" nodeType="withEffect">
                                  <p:stCondLst>
                                    <p:cond delay="350"/>
                                  </p:stCondLst>
                                  <p:childTnLst>
                                    <p:animEffect transition="out" filter="fade">
                                      <p:cBhvr>
                                        <p:cTn id="29" dur="250"/>
                                        <p:tgtEl>
                                          <p:spTgt spid="14"/>
                                        </p:tgtEl>
                                      </p:cBhvr>
                                    </p:animEffect>
                                    <p:set>
                                      <p:cBhvr>
                                        <p:cTn id="30" dur="1" fill="hold">
                                          <p:stCondLst>
                                            <p:cond delay="249"/>
                                          </p:stCondLst>
                                        </p:cTn>
                                        <p:tgtEl>
                                          <p:spTgt spid="14"/>
                                        </p:tgtEl>
                                        <p:attrNameLst>
                                          <p:attrName>style.visibility</p:attrName>
                                        </p:attrNameLst>
                                      </p:cBhvr>
                                      <p:to>
                                        <p:strVal val="hidden"/>
                                      </p:to>
                                    </p:set>
                                  </p:childTnLst>
                                </p:cTn>
                              </p:par>
                            </p:childTnLst>
                          </p:cTn>
                        </p:par>
                        <p:par>
                          <p:cTn id="31" fill="hold">
                            <p:stCondLst>
                              <p:cond delay="1450"/>
                            </p:stCondLst>
                            <p:childTnLst>
                              <p:par>
                                <p:cTn id="32" presetID="64" presetClass="path" presetSubtype="0" accel="50000" decel="50000" fill="hold" nodeType="afterEffect">
                                  <p:stCondLst>
                                    <p:cond delay="100"/>
                                  </p:stCondLst>
                                  <p:childTnLst>
                                    <p:animMotion origin="layout" path="M -3.33333E-6 1.85185E-6 L -3.33333E-6 -0.25 " pathEditMode="relative" rAng="0" ptsTypes="AA">
                                      <p:cBhvr>
                                        <p:cTn id="33" dur="350" fill="hold"/>
                                        <p:tgtEl>
                                          <p:spTgt spid="10"/>
                                        </p:tgtEl>
                                        <p:attrNameLst>
                                          <p:attrName>ppt_x</p:attrName>
                                          <p:attrName>ppt_y</p:attrName>
                                        </p:attrNameLst>
                                      </p:cBhvr>
                                      <p:rCtr x="0" y="-12500"/>
                                    </p:animMotion>
                                  </p:childTnLst>
                                  <p:subTnLst>
                                    <p:audio>
                                      <p:cMediaNode>
                                        <p:cTn display="0" masterRel="sameClick">
                                          <p:stCondLst>
                                            <p:cond evt="begin" delay="0">
                                              <p:tn val="32"/>
                                            </p:cond>
                                          </p:stCondLst>
                                          <p:endCondLst>
                                            <p:cond evt="onStopAudio" delay="0">
                                              <p:tgtEl>
                                                <p:sldTgt/>
                                              </p:tgtEl>
                                            </p:cond>
                                          </p:endCondLst>
                                        </p:cTn>
                                        <p:tgtEl>
                                          <p:sndTgt r:embed="rId3" name="smw_jump.wav"/>
                                        </p:tgtEl>
                                      </p:cMediaNode>
                                    </p:audio>
                                  </p:subTnLst>
                                </p:cTn>
                              </p:par>
                            </p:childTnLst>
                          </p:cTn>
                        </p:par>
                        <p:par>
                          <p:cTn id="34" fill="hold">
                            <p:stCondLst>
                              <p:cond delay="1900"/>
                            </p:stCondLst>
                            <p:childTnLst>
                              <p:par>
                                <p:cTn id="35" presetID="42" presetClass="path" presetSubtype="0" accel="50000" decel="50000" fill="hold" nodeType="afterEffect">
                                  <p:stCondLst>
                                    <p:cond delay="0"/>
                                  </p:stCondLst>
                                  <p:childTnLst>
                                    <p:animMotion origin="layout" path="M -3.33333E-6 -0.25 L -3.33333E-6 1.85185E-6 " pathEditMode="relative" rAng="0" ptsTypes="AA">
                                      <p:cBhvr>
                                        <p:cTn id="36" dur="500" fill="hold"/>
                                        <p:tgtEl>
                                          <p:spTgt spid="10"/>
                                        </p:tgtEl>
                                        <p:attrNameLst>
                                          <p:attrName>ppt_x</p:attrName>
                                          <p:attrName>ppt_y</p:attrName>
                                        </p:attrNameLst>
                                      </p:cBhvr>
                                      <p:rCtr x="0" y="12500"/>
                                    </p:animMotion>
                                  </p:childTnLst>
                                </p:cTn>
                              </p:par>
                              <p:par>
                                <p:cTn id="37" presetID="42"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50"/>
                                        <p:tgtEl>
                                          <p:spTgt spid="14"/>
                                        </p:tgtEl>
                                      </p:cBhvr>
                                    </p:animEffect>
                                    <p:anim calcmode="lin" valueType="num">
                                      <p:cBhvr>
                                        <p:cTn id="40" dur="250" fill="hold"/>
                                        <p:tgtEl>
                                          <p:spTgt spid="14"/>
                                        </p:tgtEl>
                                        <p:attrNameLst>
                                          <p:attrName>ppt_x</p:attrName>
                                        </p:attrNameLst>
                                      </p:cBhvr>
                                      <p:tavLst>
                                        <p:tav tm="0">
                                          <p:val>
                                            <p:strVal val="#ppt_x"/>
                                          </p:val>
                                        </p:tav>
                                        <p:tav tm="100000">
                                          <p:val>
                                            <p:strVal val="#ppt_x"/>
                                          </p:val>
                                        </p:tav>
                                      </p:tavLst>
                                    </p:anim>
                                    <p:anim calcmode="lin" valueType="num">
                                      <p:cBhvr>
                                        <p:cTn id="41" dur="250" fill="hold"/>
                                        <p:tgtEl>
                                          <p:spTgt spid="14"/>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4" name="smw_coin.wav"/>
                                        </p:tgtEl>
                                      </p:cMediaNode>
                                    </p:audio>
                                  </p:subTnLst>
                                </p:cTn>
                              </p:par>
                              <p:par>
                                <p:cTn id="42" presetID="10" presetClass="exit" presetSubtype="0" fill="hold" nodeType="withEffect">
                                  <p:stCondLst>
                                    <p:cond delay="350"/>
                                  </p:stCondLst>
                                  <p:childTnLst>
                                    <p:animEffect transition="out" filter="fade">
                                      <p:cBhvr>
                                        <p:cTn id="43" dur="250"/>
                                        <p:tgtEl>
                                          <p:spTgt spid="14"/>
                                        </p:tgtEl>
                                      </p:cBhvr>
                                    </p:animEffect>
                                    <p:set>
                                      <p:cBhvr>
                                        <p:cTn id="44" dur="1" fill="hold">
                                          <p:stCondLst>
                                            <p:cond delay="249"/>
                                          </p:stCondLst>
                                        </p:cTn>
                                        <p:tgtEl>
                                          <p:spTgt spid="14"/>
                                        </p:tgtEl>
                                        <p:attrNameLst>
                                          <p:attrName>style.visibility</p:attrName>
                                        </p:attrNameLst>
                                      </p:cBhvr>
                                      <p:to>
                                        <p:strVal val="hidden"/>
                                      </p:to>
                                    </p:set>
                                  </p:childTnLst>
                                </p:cTn>
                              </p:par>
                            </p:childTnLst>
                          </p:cTn>
                        </p:par>
                        <p:par>
                          <p:cTn id="45" fill="hold">
                            <p:stCondLst>
                              <p:cond delay="2500"/>
                            </p:stCondLst>
                            <p:childTnLst>
                              <p:par>
                                <p:cTn id="46" presetID="64" presetClass="path" presetSubtype="0" accel="50000" decel="50000" fill="hold" nodeType="afterEffect">
                                  <p:stCondLst>
                                    <p:cond delay="100"/>
                                  </p:stCondLst>
                                  <p:childTnLst>
                                    <p:animMotion origin="layout" path="M -3.33333E-6 1.85185E-6 L -3.33333E-6 -0.25 " pathEditMode="relative" rAng="0" ptsTypes="AA">
                                      <p:cBhvr>
                                        <p:cTn id="47" dur="350" fill="hold"/>
                                        <p:tgtEl>
                                          <p:spTgt spid="10"/>
                                        </p:tgtEl>
                                        <p:attrNameLst>
                                          <p:attrName>ppt_x</p:attrName>
                                          <p:attrName>ppt_y</p:attrName>
                                        </p:attrNameLst>
                                      </p:cBhvr>
                                      <p:rCtr x="0" y="-12500"/>
                                    </p:animMotion>
                                  </p:childTnLst>
                                  <p:subTnLst>
                                    <p:audio>
                                      <p:cMediaNode>
                                        <p:cTn display="0" masterRel="sameClick">
                                          <p:stCondLst>
                                            <p:cond evt="begin" delay="0">
                                              <p:tn val="46"/>
                                            </p:cond>
                                          </p:stCondLst>
                                          <p:endCondLst>
                                            <p:cond evt="onStopAudio" delay="0">
                                              <p:tgtEl>
                                                <p:sldTgt/>
                                              </p:tgtEl>
                                            </p:cond>
                                          </p:endCondLst>
                                        </p:cTn>
                                        <p:tgtEl>
                                          <p:sndTgt r:embed="rId3" name="smw_jump.wav"/>
                                        </p:tgtEl>
                                      </p:cMediaNode>
                                    </p:audio>
                                  </p:subTnLst>
                                </p:cTn>
                              </p:par>
                            </p:childTnLst>
                          </p:cTn>
                        </p:par>
                        <p:par>
                          <p:cTn id="48" fill="hold">
                            <p:stCondLst>
                              <p:cond delay="2950"/>
                            </p:stCondLst>
                            <p:childTnLst>
                              <p:par>
                                <p:cTn id="49" presetID="42" presetClass="path" presetSubtype="0" accel="50000" decel="50000" fill="hold" nodeType="afterEffect">
                                  <p:stCondLst>
                                    <p:cond delay="0"/>
                                  </p:stCondLst>
                                  <p:childTnLst>
                                    <p:animMotion origin="layout" path="M -3.33333E-6 -0.25 L -3.33333E-6 1.85185E-6 " pathEditMode="relative" rAng="0" ptsTypes="AA">
                                      <p:cBhvr>
                                        <p:cTn id="50" dur="500" fill="hold"/>
                                        <p:tgtEl>
                                          <p:spTgt spid="10"/>
                                        </p:tgtEl>
                                        <p:attrNameLst>
                                          <p:attrName>ppt_x</p:attrName>
                                          <p:attrName>ppt_y</p:attrName>
                                        </p:attrNameLst>
                                      </p:cBhvr>
                                      <p:rCtr x="0" y="12500"/>
                                    </p:animMotion>
                                  </p:childTnLst>
                                </p:cTn>
                              </p:par>
                              <p:par>
                                <p:cTn id="51" presetID="42" presetClass="entr" presetSubtype="0" fill="hold"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250"/>
                                        <p:tgtEl>
                                          <p:spTgt spid="14"/>
                                        </p:tgtEl>
                                      </p:cBhvr>
                                    </p:animEffect>
                                    <p:anim calcmode="lin" valueType="num">
                                      <p:cBhvr>
                                        <p:cTn id="54" dur="250" fill="hold"/>
                                        <p:tgtEl>
                                          <p:spTgt spid="14"/>
                                        </p:tgtEl>
                                        <p:attrNameLst>
                                          <p:attrName>ppt_x</p:attrName>
                                        </p:attrNameLst>
                                      </p:cBhvr>
                                      <p:tavLst>
                                        <p:tav tm="0">
                                          <p:val>
                                            <p:strVal val="#ppt_x"/>
                                          </p:val>
                                        </p:tav>
                                        <p:tav tm="100000">
                                          <p:val>
                                            <p:strVal val="#ppt_x"/>
                                          </p:val>
                                        </p:tav>
                                      </p:tavLst>
                                    </p:anim>
                                    <p:anim calcmode="lin" valueType="num">
                                      <p:cBhvr>
                                        <p:cTn id="55" dur="250" fill="hold"/>
                                        <p:tgtEl>
                                          <p:spTgt spid="14"/>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51"/>
                                            </p:cond>
                                          </p:stCondLst>
                                          <p:endCondLst>
                                            <p:cond evt="onStopAudio" delay="0">
                                              <p:tgtEl>
                                                <p:sldTgt/>
                                              </p:tgtEl>
                                            </p:cond>
                                          </p:endCondLst>
                                        </p:cTn>
                                        <p:tgtEl>
                                          <p:sndTgt r:embed="rId4" name="smw_coin.wav"/>
                                        </p:tgtEl>
                                      </p:cMediaNode>
                                    </p:audio>
                                  </p:subTnLst>
                                </p:cTn>
                              </p:par>
                              <p:par>
                                <p:cTn id="56" presetID="10" presetClass="exit" presetSubtype="0" fill="hold" nodeType="withEffect">
                                  <p:stCondLst>
                                    <p:cond delay="350"/>
                                  </p:stCondLst>
                                  <p:childTnLst>
                                    <p:animEffect transition="out" filter="fade">
                                      <p:cBhvr>
                                        <p:cTn id="57" dur="250"/>
                                        <p:tgtEl>
                                          <p:spTgt spid="14"/>
                                        </p:tgtEl>
                                      </p:cBhvr>
                                    </p:animEffect>
                                    <p:set>
                                      <p:cBhvr>
                                        <p:cTn id="58" dur="1" fill="hold">
                                          <p:stCondLst>
                                            <p:cond delay="249"/>
                                          </p:stCondLst>
                                        </p:cTn>
                                        <p:tgtEl>
                                          <p:spTgt spid="14"/>
                                        </p:tgtEl>
                                        <p:attrNameLst>
                                          <p:attrName>style.visibility</p:attrName>
                                        </p:attrNameLst>
                                      </p:cBhvr>
                                      <p:to>
                                        <p:strVal val="hidden"/>
                                      </p:to>
                                    </p:set>
                                  </p:childTnLst>
                                </p:cTn>
                              </p:par>
                            </p:childTnLst>
                          </p:cTn>
                        </p:par>
                        <p:par>
                          <p:cTn id="59" fill="hold">
                            <p:stCondLst>
                              <p:cond delay="3550"/>
                            </p:stCondLst>
                            <p:childTnLst>
                              <p:par>
                                <p:cTn id="60" presetID="64" presetClass="path" presetSubtype="0" accel="50000" decel="50000" fill="hold" nodeType="afterEffect">
                                  <p:stCondLst>
                                    <p:cond delay="100"/>
                                  </p:stCondLst>
                                  <p:childTnLst>
                                    <p:animMotion origin="layout" path="M -3.33333E-6 1.85185E-6 L -3.33333E-6 -0.25 " pathEditMode="relative" rAng="0" ptsTypes="AA">
                                      <p:cBhvr>
                                        <p:cTn id="61" dur="350" fill="hold"/>
                                        <p:tgtEl>
                                          <p:spTgt spid="10"/>
                                        </p:tgtEl>
                                        <p:attrNameLst>
                                          <p:attrName>ppt_x</p:attrName>
                                          <p:attrName>ppt_y</p:attrName>
                                        </p:attrNameLst>
                                      </p:cBhvr>
                                      <p:rCtr x="0" y="-12500"/>
                                    </p:animMotion>
                                  </p:childTnLst>
                                  <p:subTnLst>
                                    <p:audio>
                                      <p:cMediaNode>
                                        <p:cTn display="0" masterRel="sameClick">
                                          <p:stCondLst>
                                            <p:cond evt="begin" delay="0">
                                              <p:tn val="60"/>
                                            </p:cond>
                                          </p:stCondLst>
                                          <p:endCondLst>
                                            <p:cond evt="onStopAudio" delay="0">
                                              <p:tgtEl>
                                                <p:sldTgt/>
                                              </p:tgtEl>
                                            </p:cond>
                                          </p:endCondLst>
                                        </p:cTn>
                                        <p:tgtEl>
                                          <p:sndTgt r:embed="rId3" name="smw_jump.wav"/>
                                        </p:tgtEl>
                                      </p:cMediaNode>
                                    </p:audio>
                                  </p:subTnLst>
                                </p:cTn>
                              </p:par>
                            </p:childTnLst>
                          </p:cTn>
                        </p:par>
                        <p:par>
                          <p:cTn id="62" fill="hold">
                            <p:stCondLst>
                              <p:cond delay="4000"/>
                            </p:stCondLst>
                            <p:childTnLst>
                              <p:par>
                                <p:cTn id="63" presetID="42" presetClass="path" presetSubtype="0" accel="50000" decel="50000" fill="hold" nodeType="afterEffect">
                                  <p:stCondLst>
                                    <p:cond delay="0"/>
                                  </p:stCondLst>
                                  <p:childTnLst>
                                    <p:animMotion origin="layout" path="M -3.33333E-6 -0.25 L -3.33333E-6 1.85185E-6 " pathEditMode="relative" rAng="0" ptsTypes="AA">
                                      <p:cBhvr>
                                        <p:cTn id="64" dur="500" fill="hold"/>
                                        <p:tgtEl>
                                          <p:spTgt spid="10"/>
                                        </p:tgtEl>
                                        <p:attrNameLst>
                                          <p:attrName>ppt_x</p:attrName>
                                          <p:attrName>ppt_y</p:attrName>
                                        </p:attrNameLst>
                                      </p:cBhvr>
                                      <p:rCtr x="0" y="12500"/>
                                    </p:animMotion>
                                  </p:childTnLst>
                                </p:cTn>
                              </p:par>
                              <p:par>
                                <p:cTn id="65" presetID="42" presetClass="entr" presetSubtype="0" fill="hold"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250"/>
                                        <p:tgtEl>
                                          <p:spTgt spid="14"/>
                                        </p:tgtEl>
                                      </p:cBhvr>
                                    </p:animEffect>
                                    <p:anim calcmode="lin" valueType="num">
                                      <p:cBhvr>
                                        <p:cTn id="68" dur="250" fill="hold"/>
                                        <p:tgtEl>
                                          <p:spTgt spid="14"/>
                                        </p:tgtEl>
                                        <p:attrNameLst>
                                          <p:attrName>ppt_x</p:attrName>
                                        </p:attrNameLst>
                                      </p:cBhvr>
                                      <p:tavLst>
                                        <p:tav tm="0">
                                          <p:val>
                                            <p:strVal val="#ppt_x"/>
                                          </p:val>
                                        </p:tav>
                                        <p:tav tm="100000">
                                          <p:val>
                                            <p:strVal val="#ppt_x"/>
                                          </p:val>
                                        </p:tav>
                                      </p:tavLst>
                                    </p:anim>
                                    <p:anim calcmode="lin" valueType="num">
                                      <p:cBhvr>
                                        <p:cTn id="69" dur="250" fill="hold"/>
                                        <p:tgtEl>
                                          <p:spTgt spid="14"/>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4" name="smw_coin.wav"/>
                                        </p:tgtEl>
                                      </p:cMediaNode>
                                    </p:audio>
                                  </p:subTnLst>
                                </p:cTn>
                              </p:par>
                              <p:par>
                                <p:cTn id="70" presetID="10" presetClass="exit" presetSubtype="0" fill="hold" nodeType="withEffect">
                                  <p:stCondLst>
                                    <p:cond delay="350"/>
                                  </p:stCondLst>
                                  <p:childTnLst>
                                    <p:animEffect transition="out" filter="fade">
                                      <p:cBhvr>
                                        <p:cTn id="71" dur="250"/>
                                        <p:tgtEl>
                                          <p:spTgt spid="14"/>
                                        </p:tgtEl>
                                      </p:cBhvr>
                                    </p:animEffect>
                                    <p:set>
                                      <p:cBhvr>
                                        <p:cTn id="72" dur="1" fill="hold">
                                          <p:stCondLst>
                                            <p:cond delay="249"/>
                                          </p:stCondLst>
                                        </p:cTn>
                                        <p:tgtEl>
                                          <p:spTgt spid="14"/>
                                        </p:tgtEl>
                                        <p:attrNameLst>
                                          <p:attrName>style.visibility</p:attrName>
                                        </p:attrNameLst>
                                      </p:cBhvr>
                                      <p:to>
                                        <p:strVal val="hidden"/>
                                      </p:to>
                                    </p:set>
                                  </p:childTnLst>
                                </p:cTn>
                              </p:par>
                            </p:childTnLst>
                          </p:cTn>
                        </p:par>
                        <p:par>
                          <p:cTn id="73" fill="hold">
                            <p:stCondLst>
                              <p:cond delay="4600"/>
                            </p:stCondLst>
                            <p:childTnLst>
                              <p:par>
                                <p:cTn id="74" presetID="64" presetClass="path" presetSubtype="0" accel="50000" decel="50000" fill="hold" nodeType="afterEffect">
                                  <p:stCondLst>
                                    <p:cond delay="100"/>
                                  </p:stCondLst>
                                  <p:childTnLst>
                                    <p:animMotion origin="layout" path="M -3.33333E-6 1.85185E-6 L -3.33333E-6 -0.25 " pathEditMode="relative" rAng="0" ptsTypes="AA">
                                      <p:cBhvr>
                                        <p:cTn id="75" dur="350" fill="hold"/>
                                        <p:tgtEl>
                                          <p:spTgt spid="10"/>
                                        </p:tgtEl>
                                        <p:attrNameLst>
                                          <p:attrName>ppt_x</p:attrName>
                                          <p:attrName>ppt_y</p:attrName>
                                        </p:attrNameLst>
                                      </p:cBhvr>
                                      <p:rCtr x="0" y="-12500"/>
                                    </p:animMotion>
                                  </p:childTnLst>
                                  <p:subTnLst>
                                    <p:audio>
                                      <p:cMediaNode>
                                        <p:cTn display="0" masterRel="sameClick">
                                          <p:stCondLst>
                                            <p:cond evt="begin" delay="0">
                                              <p:tn val="74"/>
                                            </p:cond>
                                          </p:stCondLst>
                                          <p:endCondLst>
                                            <p:cond evt="onStopAudio" delay="0">
                                              <p:tgtEl>
                                                <p:sldTgt/>
                                              </p:tgtEl>
                                            </p:cond>
                                          </p:endCondLst>
                                        </p:cTn>
                                        <p:tgtEl>
                                          <p:sndTgt r:embed="rId3" name="smw_jump.wav"/>
                                        </p:tgtEl>
                                      </p:cMediaNode>
                                    </p:audio>
                                  </p:subTnLst>
                                </p:cTn>
                              </p:par>
                            </p:childTnLst>
                          </p:cTn>
                        </p:par>
                        <p:par>
                          <p:cTn id="76" fill="hold">
                            <p:stCondLst>
                              <p:cond delay="5050"/>
                            </p:stCondLst>
                            <p:childTnLst>
                              <p:par>
                                <p:cTn id="77" presetID="42" presetClass="path" presetSubtype="0" accel="50000" decel="50000" fill="hold" nodeType="afterEffect">
                                  <p:stCondLst>
                                    <p:cond delay="0"/>
                                  </p:stCondLst>
                                  <p:childTnLst>
                                    <p:animMotion origin="layout" path="M -3.33333E-6 -0.25 L -3.33333E-6 1.85185E-6 " pathEditMode="relative" rAng="0" ptsTypes="AA">
                                      <p:cBhvr>
                                        <p:cTn id="78" dur="500" fill="hold"/>
                                        <p:tgtEl>
                                          <p:spTgt spid="10"/>
                                        </p:tgtEl>
                                        <p:attrNameLst>
                                          <p:attrName>ppt_x</p:attrName>
                                          <p:attrName>ppt_y</p:attrName>
                                        </p:attrNameLst>
                                      </p:cBhvr>
                                      <p:rCtr x="0" y="12500"/>
                                    </p:animMotion>
                                  </p:childTnLst>
                                </p:cTn>
                              </p:par>
                              <p:par>
                                <p:cTn id="79" presetID="42" presetClass="entr" presetSubtype="0" fill="hold" nodeType="with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fade">
                                      <p:cBhvr>
                                        <p:cTn id="81" dur="250"/>
                                        <p:tgtEl>
                                          <p:spTgt spid="14"/>
                                        </p:tgtEl>
                                      </p:cBhvr>
                                    </p:animEffect>
                                    <p:anim calcmode="lin" valueType="num">
                                      <p:cBhvr>
                                        <p:cTn id="82" dur="250" fill="hold"/>
                                        <p:tgtEl>
                                          <p:spTgt spid="14"/>
                                        </p:tgtEl>
                                        <p:attrNameLst>
                                          <p:attrName>ppt_x</p:attrName>
                                        </p:attrNameLst>
                                      </p:cBhvr>
                                      <p:tavLst>
                                        <p:tav tm="0">
                                          <p:val>
                                            <p:strVal val="#ppt_x"/>
                                          </p:val>
                                        </p:tav>
                                        <p:tav tm="100000">
                                          <p:val>
                                            <p:strVal val="#ppt_x"/>
                                          </p:val>
                                        </p:tav>
                                      </p:tavLst>
                                    </p:anim>
                                    <p:anim calcmode="lin" valueType="num">
                                      <p:cBhvr>
                                        <p:cTn id="83" dur="250" fill="hold"/>
                                        <p:tgtEl>
                                          <p:spTgt spid="14"/>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79"/>
                                            </p:cond>
                                          </p:stCondLst>
                                          <p:endCondLst>
                                            <p:cond evt="onStopAudio" delay="0">
                                              <p:tgtEl>
                                                <p:sldTgt/>
                                              </p:tgtEl>
                                            </p:cond>
                                          </p:endCondLst>
                                        </p:cTn>
                                        <p:tgtEl>
                                          <p:sndTgt r:embed="rId4" name="smw_coin.wav"/>
                                        </p:tgtEl>
                                      </p:cMediaNode>
                                    </p:audio>
                                  </p:subTnLst>
                                </p:cTn>
                              </p:par>
                              <p:par>
                                <p:cTn id="84" presetID="10" presetClass="exit" presetSubtype="0" fill="hold" nodeType="withEffect">
                                  <p:stCondLst>
                                    <p:cond delay="350"/>
                                  </p:stCondLst>
                                  <p:childTnLst>
                                    <p:animEffect transition="out" filter="fade">
                                      <p:cBhvr>
                                        <p:cTn id="85" dur="250"/>
                                        <p:tgtEl>
                                          <p:spTgt spid="14"/>
                                        </p:tgtEl>
                                      </p:cBhvr>
                                    </p:animEffect>
                                    <p:set>
                                      <p:cBhvr>
                                        <p:cTn id="86" dur="1" fill="hold">
                                          <p:stCondLst>
                                            <p:cond delay="249"/>
                                          </p:stCondLst>
                                        </p:cTn>
                                        <p:tgtEl>
                                          <p:spTgt spid="14"/>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250"/>
                                        <p:tgtEl>
                                          <p:spTgt spid="12"/>
                                        </p:tgtEl>
                                      </p:cBhvr>
                                    </p:animEffect>
                                    <p:set>
                                      <p:cBhvr>
                                        <p:cTn id="89" dur="1" fill="hold">
                                          <p:stCondLst>
                                            <p:cond delay="249"/>
                                          </p:stCondLst>
                                        </p:cTn>
                                        <p:tgtEl>
                                          <p:spTgt spid="12"/>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250"/>
                                        <p:tgtEl>
                                          <p:spTgt spid="13"/>
                                        </p:tgtEl>
                                      </p:cBhvr>
                                    </p:animEffect>
                                    <p:set>
                                      <p:cBhvr>
                                        <p:cTn id="92" dur="1" fill="hold">
                                          <p:stCondLst>
                                            <p:cond delay="24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93" restart="whenNotActive" fill="hold" evtFilter="cancelBubble" nodeType="interactiveSeq">
                <p:stCondLst>
                  <p:cond evt="onClick" delay="0">
                    <p:tgtEl>
                      <p:spTgt spid="11"/>
                    </p:tgtEl>
                  </p:cond>
                </p:stCondLst>
                <p:endSync evt="end" delay="0">
                  <p:rtn val="all"/>
                </p:endSync>
                <p:childTnLst>
                  <p:par>
                    <p:cTn id="94" fill="hold">
                      <p:stCondLst>
                        <p:cond delay="0"/>
                      </p:stCondLst>
                      <p:childTnLst>
                        <p:par>
                          <p:cTn id="95" fill="hold">
                            <p:stCondLst>
                              <p:cond delay="0"/>
                            </p:stCondLst>
                            <p:childTnLst>
                              <p:par>
                                <p:cTn id="96" presetID="64" presetClass="path" presetSubtype="0" accel="50000" decel="50000" fill="hold" nodeType="clickEffect">
                                  <p:stCondLst>
                                    <p:cond delay="0"/>
                                  </p:stCondLst>
                                  <p:childTnLst>
                                    <p:animMotion origin="layout" path="M -3.33333E-6 1.85185E-6 L -3.33333E-6 -0.25 " pathEditMode="relative" rAng="0" ptsTypes="AA">
                                      <p:cBhvr>
                                        <p:cTn id="97" dur="350" fill="hold"/>
                                        <p:tgtEl>
                                          <p:spTgt spid="10"/>
                                        </p:tgtEl>
                                        <p:attrNameLst>
                                          <p:attrName>ppt_x</p:attrName>
                                          <p:attrName>ppt_y</p:attrName>
                                        </p:attrNameLst>
                                      </p:cBhvr>
                                      <p:rCtr x="0" y="-12500"/>
                                    </p:animMotion>
                                  </p:childTnLst>
                                  <p:subTnLst>
                                    <p:audio>
                                      <p:cMediaNode>
                                        <p:cTn display="0" masterRel="sameClick">
                                          <p:stCondLst>
                                            <p:cond evt="begin" delay="0">
                                              <p:tn val="96"/>
                                            </p:cond>
                                          </p:stCondLst>
                                          <p:endCondLst>
                                            <p:cond evt="onStopAudio" delay="0">
                                              <p:tgtEl>
                                                <p:sldTgt/>
                                              </p:tgtEl>
                                            </p:cond>
                                          </p:endCondLst>
                                        </p:cTn>
                                        <p:tgtEl>
                                          <p:sndTgt r:embed="rId3" name="smw_jump.wav"/>
                                        </p:tgtEl>
                                      </p:cMediaNode>
                                    </p:audio>
                                  </p:subTnLst>
                                </p:cTn>
                              </p:par>
                            </p:childTnLst>
                          </p:cTn>
                        </p:par>
                        <p:par>
                          <p:cTn id="98" fill="hold">
                            <p:stCondLst>
                              <p:cond delay="350"/>
                            </p:stCondLst>
                            <p:childTnLst>
                              <p:par>
                                <p:cTn id="99" presetID="32" presetClass="emph" presetSubtype="0" fill="hold" nodeType="afterEffect">
                                  <p:stCondLst>
                                    <p:cond delay="0"/>
                                  </p:stCondLst>
                                  <p:childTnLst>
                                    <p:animRot by="120000">
                                      <p:cBhvr>
                                        <p:cTn id="100" dur="25" fill="hold">
                                          <p:stCondLst>
                                            <p:cond delay="0"/>
                                          </p:stCondLst>
                                        </p:cTn>
                                        <p:tgtEl>
                                          <p:spTgt spid="11"/>
                                        </p:tgtEl>
                                        <p:attrNameLst>
                                          <p:attrName>r</p:attrName>
                                        </p:attrNameLst>
                                      </p:cBhvr>
                                    </p:animRot>
                                    <p:animRot by="-240000">
                                      <p:cBhvr>
                                        <p:cTn id="101" dur="50" fill="hold">
                                          <p:stCondLst>
                                            <p:cond delay="50"/>
                                          </p:stCondLst>
                                        </p:cTn>
                                        <p:tgtEl>
                                          <p:spTgt spid="11"/>
                                        </p:tgtEl>
                                        <p:attrNameLst>
                                          <p:attrName>r</p:attrName>
                                        </p:attrNameLst>
                                      </p:cBhvr>
                                    </p:animRot>
                                    <p:animRot by="240000">
                                      <p:cBhvr>
                                        <p:cTn id="102" dur="50" fill="hold">
                                          <p:stCondLst>
                                            <p:cond delay="100"/>
                                          </p:stCondLst>
                                        </p:cTn>
                                        <p:tgtEl>
                                          <p:spTgt spid="11"/>
                                        </p:tgtEl>
                                        <p:attrNameLst>
                                          <p:attrName>r</p:attrName>
                                        </p:attrNameLst>
                                      </p:cBhvr>
                                    </p:animRot>
                                    <p:animRot by="-240000">
                                      <p:cBhvr>
                                        <p:cTn id="103" dur="50" fill="hold">
                                          <p:stCondLst>
                                            <p:cond delay="150"/>
                                          </p:stCondLst>
                                        </p:cTn>
                                        <p:tgtEl>
                                          <p:spTgt spid="11"/>
                                        </p:tgtEl>
                                        <p:attrNameLst>
                                          <p:attrName>r</p:attrName>
                                        </p:attrNameLst>
                                      </p:cBhvr>
                                    </p:animRot>
                                    <p:animRot by="120000">
                                      <p:cBhvr>
                                        <p:cTn id="104" dur="50" fill="hold">
                                          <p:stCondLst>
                                            <p:cond delay="200"/>
                                          </p:stCondLst>
                                        </p:cTn>
                                        <p:tgtEl>
                                          <p:spTgt spid="11"/>
                                        </p:tgtEl>
                                        <p:attrNameLst>
                                          <p:attrName>r</p:attrName>
                                        </p:attrNameLst>
                                      </p:cBhvr>
                                    </p:animRot>
                                  </p:childTnLst>
                                </p:cTn>
                              </p:par>
                              <p:par>
                                <p:cTn id="105" presetID="42" presetClass="path" presetSubtype="0" accel="50000" decel="50000" fill="hold" nodeType="withEffect">
                                  <p:stCondLst>
                                    <p:cond delay="0"/>
                                  </p:stCondLst>
                                  <p:childTnLst>
                                    <p:animMotion origin="layout" path="M -3.33333E-6 -0.25 L -3.33333E-6 1.85185E-6 " pathEditMode="relative" rAng="0" ptsTypes="AA">
                                      <p:cBhvr>
                                        <p:cTn id="106" dur="500" fill="hold"/>
                                        <p:tgtEl>
                                          <p:spTgt spid="10"/>
                                        </p:tgtEl>
                                        <p:attrNameLst>
                                          <p:attrName>ppt_x</p:attrName>
                                          <p:attrName>ppt_y</p:attrName>
                                        </p:attrNameLst>
                                      </p:cBhvr>
                                      <p:rCtr x="0" y="12500"/>
                                    </p:animMotion>
                                  </p:childTnLst>
                                  <p:subTnLst>
                                    <p:audio>
                                      <p:cMediaNode>
                                        <p:cTn display="0" masterRel="sameClick">
                                          <p:stCondLst>
                                            <p:cond evt="begin" delay="0">
                                              <p:tn val="105"/>
                                            </p:cond>
                                          </p:stCondLst>
                                          <p:endCondLst>
                                            <p:cond evt="onStopAudio" delay="0">
                                              <p:tgtEl>
                                                <p:sldTgt/>
                                              </p:tgtEl>
                                            </p:cond>
                                          </p:endCondLst>
                                        </p:cTn>
                                        <p:tgtEl>
                                          <p:sndTgt r:embed="rId5" name="smw_thud.wav"/>
                                        </p:tgtEl>
                                      </p:cMediaNode>
                                    </p:audio>
                                  </p:subTnLst>
                                </p:cTn>
                              </p:par>
                            </p:childTnLst>
                          </p:cTn>
                        </p:par>
                      </p:childTnLst>
                    </p:cTn>
                  </p:par>
                </p:childTnLst>
              </p:cTn>
              <p:nextCondLst>
                <p:cond evt="onClick" delay="0">
                  <p:tgtEl>
                    <p:spTgt spid="11"/>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p:txBody>
          <a:bodyPr>
            <a:normAutofit fontScale="92500" lnSpcReduction="10000"/>
          </a:bodyPr>
          <a:lstStyle/>
          <a:p>
            <a:endParaRPr lang="ko-KR" altLang="en-US"/>
          </a:p>
        </p:txBody>
      </p:sp>
      <p:sp>
        <p:nvSpPr>
          <p:cNvPr id="8" name="Text Placeholder 7"/>
          <p:cNvSpPr>
            <a:spLocks noGrp="1"/>
          </p:cNvSpPr>
          <p:nvPr>
            <p:ph type="body" sz="quarter" idx="11"/>
          </p:nvPr>
        </p:nvSpPr>
        <p:spPr/>
        <p:txBody>
          <a:bodyPr>
            <a:normAutofit fontScale="92500" lnSpcReduction="10000"/>
          </a:bodyPr>
          <a:lstStyle/>
          <a:p>
            <a:endParaRPr lang="ko-KR" altLang="en-US"/>
          </a:p>
        </p:txBody>
      </p:sp>
      <p:sp>
        <p:nvSpPr>
          <p:cNvPr id="9" name="Text Placeholder 8"/>
          <p:cNvSpPr>
            <a:spLocks noGrp="1"/>
          </p:cNvSpPr>
          <p:nvPr>
            <p:ph type="body" sz="quarter" idx="12"/>
          </p:nvPr>
        </p:nvSpPr>
        <p:spPr/>
        <p:txBody>
          <a:bodyPr>
            <a:normAutofit fontScale="92500" lnSpcReduction="10000"/>
          </a:bodyPr>
          <a:lstStyle/>
          <a:p>
            <a:endParaRPr lang="ko-KR" altLang="en-US"/>
          </a:p>
        </p:txBody>
      </p:sp>
      <p:sp>
        <p:nvSpPr>
          <p:cNvPr id="10" name="Text Placeholder 9"/>
          <p:cNvSpPr>
            <a:spLocks noGrp="1"/>
          </p:cNvSpPr>
          <p:nvPr>
            <p:ph type="body" sz="quarter" idx="13"/>
          </p:nvPr>
        </p:nvSpPr>
        <p:spPr/>
        <p:txBody>
          <a:bodyPr>
            <a:normAutofit fontScale="92500" lnSpcReduction="10000"/>
          </a:bodyPr>
          <a:lstStyle/>
          <a:p>
            <a:endParaRPr lang="ko-KR" altLang="en-US"/>
          </a:p>
        </p:txBody>
      </p:sp>
      <p:sp>
        <p:nvSpPr>
          <p:cNvPr id="11" name="Text Placeholder 10"/>
          <p:cNvSpPr>
            <a:spLocks noGrp="1"/>
          </p:cNvSpPr>
          <p:nvPr>
            <p:ph type="body" sz="quarter" idx="14"/>
          </p:nvPr>
        </p:nvSpPr>
        <p:spPr/>
        <p:txBody>
          <a:bodyPr>
            <a:normAutofit fontScale="92500" lnSpcReduction="10000"/>
          </a:bodyPr>
          <a:lstStyle/>
          <a:p>
            <a:endParaRPr lang="ko-KR" altLang="en-US"/>
          </a:p>
        </p:txBody>
      </p:sp>
    </p:spTree>
    <p:extLst>
      <p:ext uri="{BB962C8B-B14F-4D97-AF65-F5344CB8AC3E}">
        <p14:creationId xmlns:p14="http://schemas.microsoft.com/office/powerpoint/2010/main" val="1547192143"/>
      </p:ext>
    </p:extLst>
  </p:cSld>
  <p:clrMapOvr>
    <a:masterClrMapping/>
  </p:clrMapOvr>
</p:sld>
</file>

<file path=ppt/theme/theme1.xml><?xml version="1.0" encoding="utf-8"?>
<a:theme xmlns:a="http://schemas.openxmlformats.org/drawingml/2006/main" name="First Sentence is 5 Point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M JUA">
      <a:majorFont>
        <a:latin typeface="BM Jua"/>
        <a:ea typeface="BM Jua"/>
        <a:cs typeface=""/>
      </a:majorFont>
      <a:minorFont>
        <a:latin typeface="BM Jua"/>
        <a:ea typeface="BM Jua"/>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irst Sentence is 4 Point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irst Sentence is 3 Point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First Sentence is 2 Point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First Sentence is 1 Poi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447</Words>
  <Application>Microsoft Office PowerPoint</Application>
  <PresentationFormat>Widescreen</PresentationFormat>
  <Paragraphs>49</Paragraphs>
  <Slides>2</Slides>
  <Notes>2</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2</vt:i4>
      </vt:variant>
    </vt:vector>
  </HeadingPairs>
  <TitlesOfParts>
    <vt:vector size="10" baseType="lpstr">
      <vt:lpstr>BM JUA</vt:lpstr>
      <vt:lpstr>Arial</vt:lpstr>
      <vt:lpstr>Malgun Gothic</vt:lpstr>
      <vt:lpstr>First Sentence is 5 Points</vt:lpstr>
      <vt:lpstr>First Sentence is 4 Points</vt:lpstr>
      <vt:lpstr>First Sentence is 3 Points</vt:lpstr>
      <vt:lpstr>First Sentence is 2 Points</vt:lpstr>
      <vt:lpstr>First Sentence is 1 Point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p200</dc:creator>
  <cp:lastModifiedBy>Dawson Powell</cp:lastModifiedBy>
  <cp:revision>54</cp:revision>
  <dcterms:created xsi:type="dcterms:W3CDTF">2016-12-15T23:41:44Z</dcterms:created>
  <dcterms:modified xsi:type="dcterms:W3CDTF">2019-01-07T23:37:31Z</dcterms:modified>
</cp:coreProperties>
</file>